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sldIdLst>
    <p:sldId id="259" r:id="rId2"/>
    <p:sldId id="261" r:id="rId3"/>
    <p:sldId id="260" r:id="rId4"/>
    <p:sldId id="262" r:id="rId5"/>
  </p:sldIdLst>
  <p:sldSz cx="6858000" cy="9906000" type="A4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libri Light" panose="020F0302020204030204" pitchFamily="34" charset="0"/>
      <p:regular r:id="rId10"/>
      <p:italic r:id="rId11"/>
    </p:embeddedFont>
    <p:embeddedFont>
      <p:font typeface="Fedra Sans Bar-ilan Bold" pitchFamily="2" charset="-79"/>
      <p:bold r:id="rId12"/>
    </p:embeddedFont>
    <p:embeddedFont>
      <p:font typeface="Fedra Sans Bar-ilan Book" pitchFamily="2" charset="-79"/>
      <p:regular r:id="rId13"/>
    </p:embeddedFont>
    <p:embeddedFont>
      <p:font typeface="Fedra Sans Bar-ilan Demi" pitchFamily="2" charset="-79"/>
      <p:regular r:id="rId14"/>
    </p:embeddedFont>
    <p:embeddedFont>
      <p:font typeface="Fedra Sans Bar-ilan Medium" pitchFamily="2" charset="-79"/>
      <p:regular r:id="rId1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4125"/>
    <a:srgbClr val="F6F8F0"/>
    <a:srgbClr val="83CE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84" d="100"/>
          <a:sy n="84" d="100"/>
        </p:scale>
        <p:origin x="35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CA0B3-3A53-C640-954F-D38FF01A6EE6}" type="datetimeFigureOut">
              <a:rPr lang="en-IL" smtClean="0"/>
              <a:t>11/03/2024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73EA-782B-2D46-BF14-5DB2B718813C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77944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CA0B3-3A53-C640-954F-D38FF01A6EE6}" type="datetimeFigureOut">
              <a:rPr lang="en-IL" smtClean="0"/>
              <a:t>11/03/2024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73EA-782B-2D46-BF14-5DB2B718813C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150215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CA0B3-3A53-C640-954F-D38FF01A6EE6}" type="datetimeFigureOut">
              <a:rPr lang="en-IL" smtClean="0"/>
              <a:t>11/03/2024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73EA-782B-2D46-BF14-5DB2B718813C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943387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CA0B3-3A53-C640-954F-D38FF01A6EE6}" type="datetimeFigureOut">
              <a:rPr lang="en-IL" smtClean="0"/>
              <a:t>11/03/2024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73EA-782B-2D46-BF14-5DB2B718813C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660637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CA0B3-3A53-C640-954F-D38FF01A6EE6}" type="datetimeFigureOut">
              <a:rPr lang="en-IL" smtClean="0"/>
              <a:t>11/03/2024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73EA-782B-2D46-BF14-5DB2B718813C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34420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CA0B3-3A53-C640-954F-D38FF01A6EE6}" type="datetimeFigureOut">
              <a:rPr lang="en-IL" smtClean="0"/>
              <a:t>11/03/2024</a:t>
            </a:fld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73EA-782B-2D46-BF14-5DB2B718813C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703422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CA0B3-3A53-C640-954F-D38FF01A6EE6}" type="datetimeFigureOut">
              <a:rPr lang="en-IL" smtClean="0"/>
              <a:t>11/03/2024</a:t>
            </a:fld>
            <a:endParaRPr lang="en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73EA-782B-2D46-BF14-5DB2B718813C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164292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CA0B3-3A53-C640-954F-D38FF01A6EE6}" type="datetimeFigureOut">
              <a:rPr lang="en-IL" smtClean="0"/>
              <a:t>11/03/2024</a:t>
            </a:fld>
            <a:endParaRPr lang="en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73EA-782B-2D46-BF14-5DB2B718813C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280728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CA0B3-3A53-C640-954F-D38FF01A6EE6}" type="datetimeFigureOut">
              <a:rPr lang="en-IL" smtClean="0"/>
              <a:t>11/03/2024</a:t>
            </a:fld>
            <a:endParaRPr lang="en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73EA-782B-2D46-BF14-5DB2B718813C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975938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CA0B3-3A53-C640-954F-D38FF01A6EE6}" type="datetimeFigureOut">
              <a:rPr lang="en-IL" smtClean="0"/>
              <a:t>11/03/2024</a:t>
            </a:fld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73EA-782B-2D46-BF14-5DB2B718813C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292850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CA0B3-3A53-C640-954F-D38FF01A6EE6}" type="datetimeFigureOut">
              <a:rPr lang="en-IL" smtClean="0"/>
              <a:t>11/03/2024</a:t>
            </a:fld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73EA-782B-2D46-BF14-5DB2B718813C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598129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CA0B3-3A53-C640-954F-D38FF01A6EE6}" type="datetimeFigureOut">
              <a:rPr lang="en-IL" smtClean="0"/>
              <a:t>11/03/2024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373EA-782B-2D46-BF14-5DB2B718813C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651815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8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D32983D-45C5-B947-4366-E808630BC6DD}"/>
              </a:ext>
            </a:extLst>
          </p:cNvPr>
          <p:cNvSpPr/>
          <p:nvPr/>
        </p:nvSpPr>
        <p:spPr>
          <a:xfrm>
            <a:off x="0" y="1"/>
            <a:ext cx="2470484" cy="9906000"/>
          </a:xfrm>
          <a:prstGeom prst="rect">
            <a:avLst/>
          </a:prstGeom>
          <a:solidFill>
            <a:srgbClr val="83CE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algn="r" defTabSz="457200" rtl="1" eaLnBrk="1" latinLnBrk="0" hangingPunct="1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F799285-2B91-34AE-73A8-A2449846DF8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61763" y="106679"/>
            <a:ext cx="2594008" cy="2594008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C7B8360E-FFC0-0209-C315-75191B8CCF6D}"/>
              </a:ext>
            </a:extLst>
          </p:cNvPr>
          <p:cNvSpPr/>
          <p:nvPr/>
        </p:nvSpPr>
        <p:spPr>
          <a:xfrm>
            <a:off x="425114" y="593556"/>
            <a:ext cx="1620253" cy="1620253"/>
          </a:xfrm>
          <a:prstGeom prst="ellipse">
            <a:avLst/>
          </a:prstGeom>
          <a:solidFill>
            <a:srgbClr val="F6F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1" eaLnBrk="1" latinLnBrk="0" hangingPunct="1"/>
            <a:r>
              <a:rPr lang="he-IL" dirty="0">
                <a:solidFill>
                  <a:srgbClr val="83CEE2"/>
                </a:solidFill>
              </a:rPr>
              <a:t>הכנס תמונה כאן</a:t>
            </a:r>
            <a:endParaRPr lang="en-IL" dirty="0">
              <a:solidFill>
                <a:srgbClr val="83CEE2"/>
              </a:solidFill>
            </a:endParaRPr>
          </a:p>
        </p:txBody>
      </p:sp>
      <p:sp>
        <p:nvSpPr>
          <p:cNvPr id="14" name="Text Box 65">
            <a:extLst>
              <a:ext uri="{FF2B5EF4-FFF2-40B4-BE49-F238E27FC236}">
                <a16:creationId xmlns:a16="http://schemas.microsoft.com/office/drawing/2014/main" id="{F42AA1D1-FF81-F0D1-FA2A-59B13D9C86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1641" y="834189"/>
            <a:ext cx="3514994" cy="727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2700" marR="10795">
              <a:lnSpc>
                <a:spcPts val="1080"/>
              </a:lnSpc>
              <a:spcBef>
                <a:spcPts val="385"/>
              </a:spcBef>
              <a:spcAft>
                <a:spcPts val="0"/>
              </a:spcAft>
            </a:pP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Lorem ipsum dolor sit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amet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,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consectetur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adipiscing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elit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.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Nulla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a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tristique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odio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, ac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volutpat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mauris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. Nunc fermentum mi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eget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lobortis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posuere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.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Nulla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vel dui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feugiat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,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eleifend</a:t>
            </a:r>
            <a:r>
              <a:rPr lang="en-US" sz="900" dirty="0">
                <a:solidFill>
                  <a:srgbClr val="014125"/>
                </a:solidFill>
                <a:latin typeface="Fedra Sans Bar-ilan Book" pitchFamily="2" charset="-79"/>
                <a:ea typeface="Aller Light"/>
                <a:cs typeface="Fedra Sans Bar-ilan Book" pitchFamily="2" charset="-79"/>
              </a:rPr>
              <a:t>.</a:t>
            </a:r>
            <a:endParaRPr lang="en-IL" sz="900" dirty="0">
              <a:solidFill>
                <a:srgbClr val="014125"/>
              </a:solidFill>
              <a:effectLst/>
              <a:latin typeface="Fedra Sans Bar-ilan Book" pitchFamily="2" charset="-79"/>
              <a:ea typeface="Aller Light"/>
              <a:cs typeface="Fedra Sans Bar-ilan Book" pitchFamily="2" charset="-79"/>
            </a:endParaRPr>
          </a:p>
        </p:txBody>
      </p:sp>
      <p:sp>
        <p:nvSpPr>
          <p:cNvPr id="21" name="Text Box 29">
            <a:extLst>
              <a:ext uri="{FF2B5EF4-FFF2-40B4-BE49-F238E27FC236}">
                <a16:creationId xmlns:a16="http://schemas.microsoft.com/office/drawing/2014/main" id="{051FC2F1-FBBA-23AA-47D4-E2A2A119F7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1640" y="1855076"/>
            <a:ext cx="3659373" cy="1353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2700" indent="5715">
              <a:lnSpc>
                <a:spcPts val="1345"/>
              </a:lnSpc>
            </a:pPr>
            <a:r>
              <a:rPr lang="en-US" sz="1200" b="1" dirty="0">
                <a:solidFill>
                  <a:srgbClr val="83CEE2"/>
                </a:solidFill>
                <a:effectLst/>
                <a:latin typeface="Fedra Sans Bar-ilan Bold" pitchFamily="2" charset="-79"/>
                <a:ea typeface="Calibri" panose="020F0502020204030204" pitchFamily="34" charset="0"/>
                <a:cs typeface="Fedra Sans Bar-ilan Bold" pitchFamily="2" charset="-79"/>
              </a:rPr>
              <a:t>Position</a:t>
            </a:r>
            <a:endParaRPr lang="en-IL" sz="1100" b="1" dirty="0">
              <a:solidFill>
                <a:srgbClr val="83CEE2"/>
              </a:solidFill>
              <a:effectLst/>
              <a:latin typeface="Fedra Sans Bar-ilan Bold" pitchFamily="2" charset="-79"/>
              <a:ea typeface="Calibri" panose="020F0502020204030204" pitchFamily="34" charset="0"/>
              <a:cs typeface="Fedra Sans Bar-ilan Bold" pitchFamily="2" charset="-79"/>
            </a:endParaRPr>
          </a:p>
          <a:p>
            <a:pPr marL="14605">
              <a:spcBef>
                <a:spcPts val="250"/>
              </a:spcBef>
              <a:spcAft>
                <a:spcPts val="400"/>
              </a:spcAft>
            </a:pPr>
            <a:r>
              <a:rPr lang="en-US" sz="1100" dirty="0">
                <a:solidFill>
                  <a:srgbClr val="83CEE2"/>
                </a:solidFill>
                <a:effectLst/>
                <a:latin typeface="Fedra Sans Bar-ilan Demi" pitchFamily="2" charset="-79"/>
                <a:ea typeface="Calibri" panose="020F0502020204030204" pitchFamily="34" charset="0"/>
                <a:cs typeface="Fedra Sans Bar-ilan Demi" pitchFamily="2" charset="-79"/>
              </a:rPr>
              <a:t>Company/Organization</a:t>
            </a:r>
            <a:endParaRPr lang="en-IL" sz="1100" dirty="0">
              <a:solidFill>
                <a:srgbClr val="83CEE2"/>
              </a:solidFill>
              <a:effectLst/>
              <a:latin typeface="Fedra Sans Bar-ilan Demi" pitchFamily="2" charset="-79"/>
              <a:ea typeface="Calibri" panose="020F0502020204030204" pitchFamily="34" charset="0"/>
              <a:cs typeface="Fedra Sans Bar-ilan Demi" pitchFamily="2" charset="-79"/>
            </a:endParaRPr>
          </a:p>
          <a:p>
            <a:pPr marL="14605">
              <a:lnSpc>
                <a:spcPts val="1080"/>
              </a:lnSpc>
              <a:spcBef>
                <a:spcPts val="385"/>
              </a:spcBef>
              <a:spcAft>
                <a:spcPts val="0"/>
              </a:spcAft>
            </a:pP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Lorem ipsum dolor sit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amet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,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consectetur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adipiscing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elit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.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Nulla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a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tristique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odio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, ac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volutpat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mauris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. Nunc fermentum mi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eget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lobortis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posuere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.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Nulla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vel dui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feugiat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,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eleifend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sapien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sed, semper ante. Morbi ac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elit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sit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amet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quam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euismod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scelerisque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at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ut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risus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. In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suscipit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ultricies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sapien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vitae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venenatis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.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Praesent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est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turpis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, </a:t>
            </a:r>
            <a:endParaRPr lang="en-IL" sz="900" dirty="0">
              <a:solidFill>
                <a:srgbClr val="014125"/>
              </a:solidFill>
              <a:effectLst/>
              <a:latin typeface="Fedra Sans Bar-ilan Book" pitchFamily="2" charset="-79"/>
              <a:ea typeface="Aller Light"/>
              <a:cs typeface="Fedra Sans Bar-ilan Book" pitchFamily="2" charset="-79"/>
            </a:endParaRPr>
          </a:p>
        </p:txBody>
      </p:sp>
      <p:sp>
        <p:nvSpPr>
          <p:cNvPr id="22" name="Text Box 28">
            <a:extLst>
              <a:ext uri="{FF2B5EF4-FFF2-40B4-BE49-F238E27FC236}">
                <a16:creationId xmlns:a16="http://schemas.microsoft.com/office/drawing/2014/main" id="{6F9CF984-4FD3-047A-70D2-5B2A6CA1EB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0246" y="1855076"/>
            <a:ext cx="183451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2700" algn="r">
              <a:lnSpc>
                <a:spcPts val="1245"/>
              </a:lnSpc>
            </a:pPr>
            <a:r>
              <a:rPr lang="en-US" sz="1100" b="1" dirty="0">
                <a:solidFill>
                  <a:srgbClr val="014125"/>
                </a:solidFill>
                <a:effectLst/>
                <a:latin typeface="Fedra Sans Bar-ilan Book" pitchFamily="2" charset="-79"/>
                <a:ea typeface="Aller"/>
                <a:cs typeface="Fedra Sans Bar-ilan Book" pitchFamily="2" charset="-79"/>
              </a:rPr>
              <a:t>2020 – CURRENT</a:t>
            </a:r>
            <a:endParaRPr lang="en-IL" sz="1100" dirty="0">
              <a:solidFill>
                <a:srgbClr val="014125"/>
              </a:solidFill>
              <a:effectLst/>
              <a:latin typeface="Fedra Sans Bar-ilan Book" pitchFamily="2" charset="-79"/>
              <a:ea typeface="Calibri" panose="020F0502020204030204" pitchFamily="34" charset="0"/>
              <a:cs typeface="Fedra Sans Bar-ilan Book" pitchFamily="2" charset="-79"/>
            </a:endParaRPr>
          </a:p>
        </p:txBody>
      </p:sp>
      <p:sp>
        <p:nvSpPr>
          <p:cNvPr id="25" name="Text Box 29">
            <a:extLst>
              <a:ext uri="{FF2B5EF4-FFF2-40B4-BE49-F238E27FC236}">
                <a16:creationId xmlns:a16="http://schemas.microsoft.com/office/drawing/2014/main" id="{329351CA-4D04-F29B-A79D-3B3AC5293A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1640" y="3691898"/>
            <a:ext cx="3659373" cy="1353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2700" indent="5715">
              <a:lnSpc>
                <a:spcPts val="1345"/>
              </a:lnSpc>
            </a:pPr>
            <a:r>
              <a:rPr lang="en-US" sz="1200" b="1" dirty="0">
                <a:solidFill>
                  <a:srgbClr val="83CEE2"/>
                </a:solidFill>
                <a:effectLst/>
                <a:latin typeface="Fedra Sans Bar-ilan Bold" pitchFamily="2" charset="-79"/>
                <a:ea typeface="Calibri" panose="020F0502020204030204" pitchFamily="34" charset="0"/>
                <a:cs typeface="Fedra Sans Bar-ilan Bold" pitchFamily="2" charset="-79"/>
              </a:rPr>
              <a:t>Position</a:t>
            </a:r>
            <a:endParaRPr lang="en-IL" sz="1100" b="1" dirty="0">
              <a:solidFill>
                <a:srgbClr val="83CEE2"/>
              </a:solidFill>
              <a:effectLst/>
              <a:latin typeface="Fedra Sans Bar-ilan Bold" pitchFamily="2" charset="-79"/>
              <a:ea typeface="Calibri" panose="020F0502020204030204" pitchFamily="34" charset="0"/>
              <a:cs typeface="Fedra Sans Bar-ilan Bold" pitchFamily="2" charset="-79"/>
            </a:endParaRPr>
          </a:p>
          <a:p>
            <a:pPr marL="14605">
              <a:spcBef>
                <a:spcPts val="250"/>
              </a:spcBef>
              <a:spcAft>
                <a:spcPts val="400"/>
              </a:spcAft>
            </a:pPr>
            <a:r>
              <a:rPr lang="en-US" sz="1100" dirty="0">
                <a:solidFill>
                  <a:srgbClr val="83CEE2"/>
                </a:solidFill>
                <a:effectLst/>
                <a:latin typeface="Fedra Sans Bar-ilan Demi" pitchFamily="2" charset="-79"/>
                <a:ea typeface="Calibri" panose="020F0502020204030204" pitchFamily="34" charset="0"/>
                <a:cs typeface="Fedra Sans Bar-ilan Demi" pitchFamily="2" charset="-79"/>
              </a:rPr>
              <a:t>Company/Organization</a:t>
            </a:r>
            <a:endParaRPr lang="en-IL" sz="1100" dirty="0">
              <a:solidFill>
                <a:srgbClr val="83CEE2"/>
              </a:solidFill>
              <a:effectLst/>
              <a:latin typeface="Fedra Sans Bar-ilan Demi" pitchFamily="2" charset="-79"/>
              <a:ea typeface="Calibri" panose="020F0502020204030204" pitchFamily="34" charset="0"/>
              <a:cs typeface="Fedra Sans Bar-ilan Demi" pitchFamily="2" charset="-79"/>
            </a:endParaRPr>
          </a:p>
          <a:p>
            <a:pPr marL="14605">
              <a:lnSpc>
                <a:spcPts val="1080"/>
              </a:lnSpc>
              <a:spcBef>
                <a:spcPts val="385"/>
              </a:spcBef>
              <a:spcAft>
                <a:spcPts val="0"/>
              </a:spcAft>
            </a:pP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Lorem ipsum dolor sit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amet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,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consectetur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adipiscing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elit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.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Nulla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a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tristique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odio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, ac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volutpat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mauris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. Nunc fermentum mi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eget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lobortis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posuere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.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Nulla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vel dui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feugiat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,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eleifend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sapien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sed, semper ante. Morbi ac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elit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sit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amet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quam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euismod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scelerisque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at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ut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risus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. In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suscipit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ultricies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sapien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vitae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venenatis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.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Praesent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est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turpis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, </a:t>
            </a:r>
            <a:endParaRPr lang="en-IL" sz="900" dirty="0">
              <a:solidFill>
                <a:srgbClr val="014125"/>
              </a:solidFill>
              <a:effectLst/>
              <a:latin typeface="Fedra Sans Bar-ilan Book" pitchFamily="2" charset="-79"/>
              <a:ea typeface="Aller Light"/>
              <a:cs typeface="Fedra Sans Bar-ilan Book" pitchFamily="2" charset="-79"/>
            </a:endParaRPr>
          </a:p>
        </p:txBody>
      </p:sp>
      <p:sp>
        <p:nvSpPr>
          <p:cNvPr id="26" name="Text Box 28">
            <a:extLst>
              <a:ext uri="{FF2B5EF4-FFF2-40B4-BE49-F238E27FC236}">
                <a16:creationId xmlns:a16="http://schemas.microsoft.com/office/drawing/2014/main" id="{D1404541-2263-B18C-38CE-19BFD8D935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0246" y="3691898"/>
            <a:ext cx="183451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2700" algn="r">
              <a:lnSpc>
                <a:spcPts val="1245"/>
              </a:lnSpc>
            </a:pPr>
            <a:r>
              <a:rPr lang="en-US" sz="1100" b="1" dirty="0">
                <a:solidFill>
                  <a:srgbClr val="014125"/>
                </a:solidFill>
                <a:effectLst/>
                <a:latin typeface="Fedra Sans Bar-ilan Book" pitchFamily="2" charset="-79"/>
                <a:ea typeface="Aller"/>
                <a:cs typeface="Fedra Sans Bar-ilan Book" pitchFamily="2" charset="-79"/>
              </a:rPr>
              <a:t>2018 – 2020</a:t>
            </a:r>
            <a:endParaRPr lang="en-IL" sz="1100" dirty="0">
              <a:solidFill>
                <a:srgbClr val="014125"/>
              </a:solidFill>
              <a:effectLst/>
              <a:latin typeface="Fedra Sans Bar-ilan Book" pitchFamily="2" charset="-79"/>
              <a:ea typeface="Calibri" panose="020F0502020204030204" pitchFamily="34" charset="0"/>
              <a:cs typeface="Fedra Sans Bar-ilan Book" pitchFamily="2" charset="-79"/>
            </a:endParaRPr>
          </a:p>
        </p:txBody>
      </p:sp>
      <p:sp>
        <p:nvSpPr>
          <p:cNvPr id="27" name="Text Box 29">
            <a:extLst>
              <a:ext uri="{FF2B5EF4-FFF2-40B4-BE49-F238E27FC236}">
                <a16:creationId xmlns:a16="http://schemas.microsoft.com/office/drawing/2014/main" id="{F76E7002-7320-2DCB-206E-61B6ADED80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1640" y="5085353"/>
            <a:ext cx="3659373" cy="1353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2700" indent="5715">
              <a:lnSpc>
                <a:spcPts val="1345"/>
              </a:lnSpc>
            </a:pPr>
            <a:r>
              <a:rPr lang="en-US" sz="1200" b="1" dirty="0">
                <a:solidFill>
                  <a:srgbClr val="83CEE2"/>
                </a:solidFill>
                <a:effectLst/>
                <a:latin typeface="Fedra Sans Bar-ilan Bold" pitchFamily="2" charset="-79"/>
                <a:ea typeface="Calibri" panose="020F0502020204030204" pitchFamily="34" charset="0"/>
                <a:cs typeface="Fedra Sans Bar-ilan Bold" pitchFamily="2" charset="-79"/>
              </a:rPr>
              <a:t>Position</a:t>
            </a:r>
            <a:endParaRPr lang="en-IL" sz="1100" b="1" dirty="0">
              <a:solidFill>
                <a:srgbClr val="83CEE2"/>
              </a:solidFill>
              <a:effectLst/>
              <a:latin typeface="Fedra Sans Bar-ilan Bold" pitchFamily="2" charset="-79"/>
              <a:ea typeface="Calibri" panose="020F0502020204030204" pitchFamily="34" charset="0"/>
              <a:cs typeface="Fedra Sans Bar-ilan Bold" pitchFamily="2" charset="-79"/>
            </a:endParaRPr>
          </a:p>
          <a:p>
            <a:pPr marL="14605">
              <a:spcBef>
                <a:spcPts val="250"/>
              </a:spcBef>
              <a:spcAft>
                <a:spcPts val="400"/>
              </a:spcAft>
            </a:pPr>
            <a:r>
              <a:rPr lang="en-US" sz="1100" dirty="0">
                <a:solidFill>
                  <a:srgbClr val="83CEE2"/>
                </a:solidFill>
                <a:effectLst/>
                <a:latin typeface="Fedra Sans Bar-ilan Demi" pitchFamily="2" charset="-79"/>
                <a:ea typeface="Calibri" panose="020F0502020204030204" pitchFamily="34" charset="0"/>
                <a:cs typeface="Fedra Sans Bar-ilan Demi" pitchFamily="2" charset="-79"/>
              </a:rPr>
              <a:t>Company/Organization</a:t>
            </a:r>
            <a:endParaRPr lang="en-IL" sz="1100" dirty="0">
              <a:solidFill>
                <a:srgbClr val="83CEE2"/>
              </a:solidFill>
              <a:effectLst/>
              <a:latin typeface="Fedra Sans Bar-ilan Demi" pitchFamily="2" charset="-79"/>
              <a:ea typeface="Calibri" panose="020F0502020204030204" pitchFamily="34" charset="0"/>
              <a:cs typeface="Fedra Sans Bar-ilan Demi" pitchFamily="2" charset="-79"/>
            </a:endParaRPr>
          </a:p>
          <a:p>
            <a:pPr marL="14605">
              <a:lnSpc>
                <a:spcPts val="1080"/>
              </a:lnSpc>
              <a:spcBef>
                <a:spcPts val="385"/>
              </a:spcBef>
              <a:spcAft>
                <a:spcPts val="0"/>
              </a:spcAft>
            </a:pP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Lorem ipsum dolor sit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amet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,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consectetur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adipiscing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elit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.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Nulla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a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tristique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odio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, ac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volutpat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mauris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. Nunc fermentum mi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eget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lobortis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posuere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.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Nulla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vel dui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feugiat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,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eleifend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sapien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sed, semper ante. Morbi ac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elit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sit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amet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quam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euismod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scelerisque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at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ut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risus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. In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suscipit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ultricies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sapien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vitae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venenatis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.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Praesent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est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turpis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, </a:t>
            </a:r>
            <a:endParaRPr lang="en-IL" sz="900" dirty="0">
              <a:solidFill>
                <a:srgbClr val="014125"/>
              </a:solidFill>
              <a:effectLst/>
              <a:latin typeface="Fedra Sans Bar-ilan Book" pitchFamily="2" charset="-79"/>
              <a:ea typeface="Aller Light"/>
              <a:cs typeface="Fedra Sans Bar-ilan Book" pitchFamily="2" charset="-79"/>
            </a:endParaRPr>
          </a:p>
        </p:txBody>
      </p:sp>
      <p:sp>
        <p:nvSpPr>
          <p:cNvPr id="31" name="Text Box 29">
            <a:extLst>
              <a:ext uri="{FF2B5EF4-FFF2-40B4-BE49-F238E27FC236}">
                <a16:creationId xmlns:a16="http://schemas.microsoft.com/office/drawing/2014/main" id="{34FA41F3-C99E-43E8-FA32-31A0B96BF7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1640" y="6962279"/>
            <a:ext cx="3659373" cy="44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2700" indent="5715">
              <a:lnSpc>
                <a:spcPts val="1345"/>
              </a:lnSpc>
            </a:pPr>
            <a:r>
              <a:rPr lang="en-US" sz="1200" b="1" dirty="0">
                <a:solidFill>
                  <a:srgbClr val="83CEE2"/>
                </a:solidFill>
                <a:effectLst/>
                <a:latin typeface="Fedra Sans Bar-ilan Bold" pitchFamily="2" charset="-79"/>
                <a:ea typeface="Calibri" panose="020F0502020204030204" pitchFamily="34" charset="0"/>
                <a:cs typeface="Fedra Sans Bar-ilan Bold" pitchFamily="2" charset="-79"/>
              </a:rPr>
              <a:t>Course Name</a:t>
            </a:r>
            <a:endParaRPr lang="en-IL" sz="1100" b="1" dirty="0">
              <a:solidFill>
                <a:srgbClr val="83CEE2"/>
              </a:solidFill>
              <a:effectLst/>
              <a:latin typeface="Fedra Sans Bar-ilan Bold" pitchFamily="2" charset="-79"/>
              <a:ea typeface="Calibri" panose="020F0502020204030204" pitchFamily="34" charset="0"/>
              <a:cs typeface="Fedra Sans Bar-ilan Bold" pitchFamily="2" charset="-79"/>
            </a:endParaRPr>
          </a:p>
          <a:p>
            <a:pPr marL="14605">
              <a:spcBef>
                <a:spcPts val="250"/>
              </a:spcBef>
              <a:spcAft>
                <a:spcPts val="400"/>
              </a:spcAft>
            </a:pPr>
            <a:r>
              <a:rPr lang="en-US" sz="1100" dirty="0">
                <a:solidFill>
                  <a:srgbClr val="83CEE2"/>
                </a:solidFill>
                <a:effectLst/>
                <a:latin typeface="Fedra Sans Bar-ilan Demi" pitchFamily="2" charset="-79"/>
                <a:ea typeface="Calibri" panose="020F0502020204030204" pitchFamily="34" charset="0"/>
                <a:cs typeface="Fedra Sans Bar-ilan Demi" pitchFamily="2" charset="-79"/>
              </a:rPr>
              <a:t>Company/Organization</a:t>
            </a:r>
            <a:endParaRPr lang="en-IL" sz="1100" dirty="0">
              <a:solidFill>
                <a:srgbClr val="83CEE2"/>
              </a:solidFill>
              <a:effectLst/>
              <a:latin typeface="Fedra Sans Bar-ilan Demi" pitchFamily="2" charset="-79"/>
              <a:ea typeface="Calibri" panose="020F0502020204030204" pitchFamily="34" charset="0"/>
              <a:cs typeface="Fedra Sans Bar-ilan Demi" pitchFamily="2" charset="-79"/>
            </a:endParaRPr>
          </a:p>
        </p:txBody>
      </p:sp>
      <p:sp>
        <p:nvSpPr>
          <p:cNvPr id="32" name="Text Box 28">
            <a:extLst>
              <a:ext uri="{FF2B5EF4-FFF2-40B4-BE49-F238E27FC236}">
                <a16:creationId xmlns:a16="http://schemas.microsoft.com/office/drawing/2014/main" id="{223978B1-6C85-DC70-04A2-FF8E9E70A1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2120" y="5274251"/>
            <a:ext cx="183451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2700" algn="r">
              <a:lnSpc>
                <a:spcPts val="1245"/>
              </a:lnSpc>
            </a:pPr>
            <a:r>
              <a:rPr lang="en-US" sz="1100" b="1" dirty="0">
                <a:solidFill>
                  <a:srgbClr val="014125"/>
                </a:solidFill>
                <a:effectLst/>
                <a:latin typeface="Fedra Sans Bar-ilan Book" pitchFamily="2" charset="-79"/>
                <a:ea typeface="Aller"/>
                <a:cs typeface="Fedra Sans Bar-ilan Book" pitchFamily="2" charset="-79"/>
              </a:rPr>
              <a:t>2015-2018</a:t>
            </a:r>
            <a:endParaRPr lang="en-IL" sz="1100" dirty="0">
              <a:solidFill>
                <a:srgbClr val="014125"/>
              </a:solidFill>
              <a:effectLst/>
              <a:latin typeface="Fedra Sans Bar-ilan Book" pitchFamily="2" charset="-79"/>
              <a:ea typeface="Calibri" panose="020F0502020204030204" pitchFamily="34" charset="0"/>
              <a:cs typeface="Fedra Sans Bar-ilan Book" pitchFamily="2" charset="-79"/>
            </a:endParaRPr>
          </a:p>
        </p:txBody>
      </p:sp>
      <p:sp>
        <p:nvSpPr>
          <p:cNvPr id="33" name="Text Box 28">
            <a:extLst>
              <a:ext uri="{FF2B5EF4-FFF2-40B4-BE49-F238E27FC236}">
                <a16:creationId xmlns:a16="http://schemas.microsoft.com/office/drawing/2014/main" id="{E8EB474D-A161-E767-01D7-ED38CF06DD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2120" y="7009006"/>
            <a:ext cx="183451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2700" algn="r">
              <a:lnSpc>
                <a:spcPts val="1245"/>
              </a:lnSpc>
            </a:pPr>
            <a:r>
              <a:rPr lang="en-US" sz="1100" b="1" dirty="0">
                <a:solidFill>
                  <a:srgbClr val="014125"/>
                </a:solidFill>
                <a:effectLst/>
                <a:latin typeface="Fedra Sans Bar-ilan Book" pitchFamily="2" charset="-79"/>
                <a:ea typeface="Aller"/>
                <a:cs typeface="Fedra Sans Bar-ilan Book" pitchFamily="2" charset="-79"/>
              </a:rPr>
              <a:t>2022</a:t>
            </a:r>
            <a:endParaRPr lang="en-IL" sz="1100" dirty="0">
              <a:solidFill>
                <a:srgbClr val="014125"/>
              </a:solidFill>
              <a:effectLst/>
              <a:latin typeface="Fedra Sans Bar-ilan Book" pitchFamily="2" charset="-79"/>
              <a:ea typeface="Calibri" panose="020F0502020204030204" pitchFamily="34" charset="0"/>
              <a:cs typeface="Fedra Sans Bar-ilan Book" pitchFamily="2" charset="-79"/>
            </a:endParaRPr>
          </a:p>
        </p:txBody>
      </p:sp>
      <p:sp>
        <p:nvSpPr>
          <p:cNvPr id="34" name="Text Box 29">
            <a:extLst>
              <a:ext uri="{FF2B5EF4-FFF2-40B4-BE49-F238E27FC236}">
                <a16:creationId xmlns:a16="http://schemas.microsoft.com/office/drawing/2014/main" id="{CD13CE1A-5C32-3AEB-E31E-BCBB8F5EDE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1640" y="7473412"/>
            <a:ext cx="3659373" cy="44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2700" indent="5715">
              <a:lnSpc>
                <a:spcPts val="1345"/>
              </a:lnSpc>
            </a:pPr>
            <a:r>
              <a:rPr lang="en-US" sz="1200" b="1" dirty="0">
                <a:solidFill>
                  <a:srgbClr val="83CEE2"/>
                </a:solidFill>
                <a:effectLst/>
                <a:latin typeface="Fedra Sans Bar-ilan Bold" pitchFamily="2" charset="-79"/>
                <a:ea typeface="Calibri" panose="020F0502020204030204" pitchFamily="34" charset="0"/>
                <a:cs typeface="Fedra Sans Bar-ilan Bold" pitchFamily="2" charset="-79"/>
              </a:rPr>
              <a:t>Course Name</a:t>
            </a:r>
            <a:endParaRPr lang="en-IL" sz="1100" b="1" dirty="0">
              <a:solidFill>
                <a:srgbClr val="83CEE2"/>
              </a:solidFill>
              <a:effectLst/>
              <a:latin typeface="Fedra Sans Bar-ilan Bold" pitchFamily="2" charset="-79"/>
              <a:ea typeface="Calibri" panose="020F0502020204030204" pitchFamily="34" charset="0"/>
              <a:cs typeface="Fedra Sans Bar-ilan Bold" pitchFamily="2" charset="-79"/>
            </a:endParaRPr>
          </a:p>
          <a:p>
            <a:pPr marL="14605">
              <a:spcBef>
                <a:spcPts val="250"/>
              </a:spcBef>
              <a:spcAft>
                <a:spcPts val="400"/>
              </a:spcAft>
            </a:pPr>
            <a:r>
              <a:rPr lang="en-US" sz="1100" dirty="0">
                <a:solidFill>
                  <a:srgbClr val="83CEE2"/>
                </a:solidFill>
                <a:effectLst/>
                <a:latin typeface="Fedra Sans Bar-ilan Demi" pitchFamily="2" charset="-79"/>
                <a:ea typeface="Calibri" panose="020F0502020204030204" pitchFamily="34" charset="0"/>
                <a:cs typeface="Fedra Sans Bar-ilan Demi" pitchFamily="2" charset="-79"/>
              </a:rPr>
              <a:t>Company/Organization</a:t>
            </a:r>
            <a:endParaRPr lang="en-IL" sz="1100" dirty="0">
              <a:solidFill>
                <a:srgbClr val="83CEE2"/>
              </a:solidFill>
              <a:effectLst/>
              <a:latin typeface="Fedra Sans Bar-ilan Demi" pitchFamily="2" charset="-79"/>
              <a:ea typeface="Calibri" panose="020F0502020204030204" pitchFamily="34" charset="0"/>
              <a:cs typeface="Fedra Sans Bar-ilan Demi" pitchFamily="2" charset="-79"/>
            </a:endParaRPr>
          </a:p>
        </p:txBody>
      </p:sp>
      <p:sp>
        <p:nvSpPr>
          <p:cNvPr id="35" name="Text Box 28">
            <a:extLst>
              <a:ext uri="{FF2B5EF4-FFF2-40B4-BE49-F238E27FC236}">
                <a16:creationId xmlns:a16="http://schemas.microsoft.com/office/drawing/2014/main" id="{09053BD0-7FEE-929C-C4D8-D84826104B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2120" y="7520139"/>
            <a:ext cx="183451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2700" algn="r">
              <a:lnSpc>
                <a:spcPts val="1245"/>
              </a:lnSpc>
            </a:pPr>
            <a:r>
              <a:rPr lang="en-US" sz="1100" b="1" dirty="0">
                <a:solidFill>
                  <a:srgbClr val="014125"/>
                </a:solidFill>
                <a:effectLst/>
                <a:latin typeface="Fedra Sans Bar-ilan Book" pitchFamily="2" charset="-79"/>
                <a:ea typeface="Aller"/>
                <a:cs typeface="Fedra Sans Bar-ilan Book" pitchFamily="2" charset="-79"/>
              </a:rPr>
              <a:t>2022</a:t>
            </a:r>
            <a:endParaRPr lang="en-IL" sz="1100" dirty="0">
              <a:solidFill>
                <a:srgbClr val="014125"/>
              </a:solidFill>
              <a:effectLst/>
              <a:latin typeface="Fedra Sans Bar-ilan Book" pitchFamily="2" charset="-79"/>
              <a:ea typeface="Calibri" panose="020F0502020204030204" pitchFamily="34" charset="0"/>
              <a:cs typeface="Fedra Sans Bar-ilan Book" pitchFamily="2" charset="-79"/>
            </a:endParaRPr>
          </a:p>
        </p:txBody>
      </p:sp>
      <p:sp>
        <p:nvSpPr>
          <p:cNvPr id="36" name="Text Box 29">
            <a:extLst>
              <a:ext uri="{FF2B5EF4-FFF2-40B4-BE49-F238E27FC236}">
                <a16:creationId xmlns:a16="http://schemas.microsoft.com/office/drawing/2014/main" id="{FABE8D1E-6B53-B5D9-EA34-D2AE70D9A6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1640" y="8000587"/>
            <a:ext cx="3659373" cy="44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2700" indent="5715">
              <a:lnSpc>
                <a:spcPts val="1345"/>
              </a:lnSpc>
            </a:pPr>
            <a:r>
              <a:rPr lang="en-US" sz="1200" b="1" dirty="0">
                <a:solidFill>
                  <a:srgbClr val="83CEE2"/>
                </a:solidFill>
                <a:effectLst/>
                <a:latin typeface="Fedra Sans Bar-ilan Bold" pitchFamily="2" charset="-79"/>
                <a:ea typeface="Calibri" panose="020F0502020204030204" pitchFamily="34" charset="0"/>
                <a:cs typeface="Fedra Sans Bar-ilan Bold" pitchFamily="2" charset="-79"/>
              </a:rPr>
              <a:t>Course Name</a:t>
            </a:r>
            <a:endParaRPr lang="en-IL" sz="1100" b="1" dirty="0">
              <a:solidFill>
                <a:srgbClr val="83CEE2"/>
              </a:solidFill>
              <a:effectLst/>
              <a:latin typeface="Fedra Sans Bar-ilan Bold" pitchFamily="2" charset="-79"/>
              <a:ea typeface="Calibri" panose="020F0502020204030204" pitchFamily="34" charset="0"/>
              <a:cs typeface="Fedra Sans Bar-ilan Bold" pitchFamily="2" charset="-79"/>
            </a:endParaRPr>
          </a:p>
          <a:p>
            <a:pPr marL="14605">
              <a:spcBef>
                <a:spcPts val="250"/>
              </a:spcBef>
              <a:spcAft>
                <a:spcPts val="400"/>
              </a:spcAft>
            </a:pPr>
            <a:r>
              <a:rPr lang="en-US" sz="1100" dirty="0">
                <a:solidFill>
                  <a:srgbClr val="83CEE2"/>
                </a:solidFill>
                <a:effectLst/>
                <a:latin typeface="Fedra Sans Bar-ilan Demi" pitchFamily="2" charset="-79"/>
                <a:ea typeface="Calibri" panose="020F0502020204030204" pitchFamily="34" charset="0"/>
                <a:cs typeface="Fedra Sans Bar-ilan Demi" pitchFamily="2" charset="-79"/>
              </a:rPr>
              <a:t>Company/Organization</a:t>
            </a:r>
            <a:endParaRPr lang="en-IL" sz="1100" dirty="0">
              <a:solidFill>
                <a:srgbClr val="83CEE2"/>
              </a:solidFill>
              <a:effectLst/>
              <a:latin typeface="Fedra Sans Bar-ilan Demi" pitchFamily="2" charset="-79"/>
              <a:ea typeface="Calibri" panose="020F0502020204030204" pitchFamily="34" charset="0"/>
              <a:cs typeface="Fedra Sans Bar-ilan Demi" pitchFamily="2" charset="-79"/>
            </a:endParaRPr>
          </a:p>
        </p:txBody>
      </p:sp>
      <p:sp>
        <p:nvSpPr>
          <p:cNvPr id="37" name="Text Box 28">
            <a:extLst>
              <a:ext uri="{FF2B5EF4-FFF2-40B4-BE49-F238E27FC236}">
                <a16:creationId xmlns:a16="http://schemas.microsoft.com/office/drawing/2014/main" id="{8CE1E2F1-737D-004C-650C-B3596F7481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2120" y="8047314"/>
            <a:ext cx="183451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2700" algn="r">
              <a:lnSpc>
                <a:spcPts val="1245"/>
              </a:lnSpc>
            </a:pPr>
            <a:r>
              <a:rPr lang="en-US" sz="1100" b="1" dirty="0">
                <a:solidFill>
                  <a:srgbClr val="014125"/>
                </a:solidFill>
                <a:effectLst/>
                <a:latin typeface="Fedra Sans Bar-ilan Book" pitchFamily="2" charset="-79"/>
                <a:ea typeface="Aller"/>
                <a:cs typeface="Fedra Sans Bar-ilan Book" pitchFamily="2" charset="-79"/>
              </a:rPr>
              <a:t>2022</a:t>
            </a:r>
            <a:endParaRPr lang="en-IL" sz="1100" dirty="0">
              <a:solidFill>
                <a:srgbClr val="014125"/>
              </a:solidFill>
              <a:effectLst/>
              <a:latin typeface="Fedra Sans Bar-ilan Book" pitchFamily="2" charset="-79"/>
              <a:ea typeface="Calibri" panose="020F0502020204030204" pitchFamily="34" charset="0"/>
              <a:cs typeface="Fedra Sans Bar-ilan Book" pitchFamily="2" charset="-79"/>
            </a:endParaRPr>
          </a:p>
        </p:txBody>
      </p:sp>
      <p:sp>
        <p:nvSpPr>
          <p:cNvPr id="41" name="Text Box 29">
            <a:extLst>
              <a:ext uri="{FF2B5EF4-FFF2-40B4-BE49-F238E27FC236}">
                <a16:creationId xmlns:a16="http://schemas.microsoft.com/office/drawing/2014/main" id="{6DD6C69D-6234-A557-A267-89B38082D0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1639" y="8976841"/>
            <a:ext cx="3659373" cy="625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86055" indent="-171450">
              <a:lnSpc>
                <a:spcPts val="1080"/>
              </a:lnSpc>
              <a:spcBef>
                <a:spcPts val="38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Lorem ipsum dolor sit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amet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,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consectetur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adipiscing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elit</a:t>
            </a:r>
            <a:endParaRPr lang="en-US" sz="900" dirty="0">
              <a:solidFill>
                <a:srgbClr val="014125"/>
              </a:solidFill>
              <a:effectLst/>
              <a:latin typeface="Fedra Sans Bar-ilan Book" pitchFamily="2" charset="-79"/>
              <a:ea typeface="Aller Light"/>
              <a:cs typeface="Fedra Sans Bar-ilan Book" pitchFamily="2" charset="-79"/>
            </a:endParaRPr>
          </a:p>
          <a:p>
            <a:pPr marL="186055" indent="-171450">
              <a:lnSpc>
                <a:spcPts val="1080"/>
              </a:lnSpc>
              <a:spcBef>
                <a:spcPts val="38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ulla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a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tristique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odio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, ac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volutpat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mauris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. </a:t>
            </a:r>
          </a:p>
          <a:p>
            <a:pPr marL="186055" indent="-171450">
              <a:lnSpc>
                <a:spcPts val="1080"/>
              </a:lnSpc>
              <a:spcBef>
                <a:spcPts val="38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Nunc fermentum mi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eget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lobortis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posuere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.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Nulla</a:t>
            </a:r>
            <a:endParaRPr lang="en-IL" sz="900" dirty="0">
              <a:solidFill>
                <a:srgbClr val="014125"/>
              </a:solidFill>
              <a:effectLst/>
              <a:latin typeface="Fedra Sans Bar-ilan Book" pitchFamily="2" charset="-79"/>
              <a:ea typeface="Aller Light"/>
              <a:cs typeface="Fedra Sans Bar-ilan Book" pitchFamily="2" charset="-79"/>
            </a:endParaRPr>
          </a:p>
        </p:txBody>
      </p:sp>
      <p:sp>
        <p:nvSpPr>
          <p:cNvPr id="42" name="Text Box 31">
            <a:extLst>
              <a:ext uri="{FF2B5EF4-FFF2-40B4-BE49-F238E27FC236}">
                <a16:creationId xmlns:a16="http://schemas.microsoft.com/office/drawing/2014/main" id="{2FE89B78-07D6-3090-FA6E-B52DC545D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204" y="2881403"/>
            <a:ext cx="2143808" cy="1245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49530"/>
            <a:r>
              <a:rPr lang="en-US" sz="3600" dirty="0">
                <a:solidFill>
                  <a:srgbClr val="014125"/>
                </a:solidFill>
                <a:effectLst/>
                <a:latin typeface="Fedra Sans Bar-ilan Medium" pitchFamily="2" charset="-79"/>
                <a:ea typeface="Calibri" panose="020F0502020204030204" pitchFamily="34" charset="0"/>
                <a:cs typeface="Fedra Sans Bar-ilan Medium" pitchFamily="2" charset="-79"/>
              </a:rPr>
              <a:t>ISRAEL</a:t>
            </a:r>
          </a:p>
          <a:p>
            <a:pPr marL="49530"/>
            <a:r>
              <a:rPr lang="en-US" sz="3600" dirty="0">
                <a:solidFill>
                  <a:srgbClr val="014125"/>
                </a:solidFill>
                <a:latin typeface="Fedra Sans Bar-ilan Medium" pitchFamily="2" charset="-79"/>
                <a:ea typeface="Calibri" panose="020F0502020204030204" pitchFamily="34" charset="0"/>
                <a:cs typeface="Fedra Sans Bar-ilan Medium" pitchFamily="2" charset="-79"/>
              </a:rPr>
              <a:t>ISRAELI</a:t>
            </a:r>
            <a:endParaRPr lang="en-IL" sz="2800" dirty="0">
              <a:solidFill>
                <a:srgbClr val="014125"/>
              </a:solidFill>
              <a:effectLst/>
              <a:latin typeface="Fedra Sans Bar-ilan Medium" pitchFamily="2" charset="-79"/>
              <a:ea typeface="Calibri" panose="020F0502020204030204" pitchFamily="34" charset="0"/>
              <a:cs typeface="Fedra Sans Bar-ilan Medium" pitchFamily="2" charset="-79"/>
            </a:endParaRPr>
          </a:p>
        </p:txBody>
      </p:sp>
      <p:sp>
        <p:nvSpPr>
          <p:cNvPr id="43" name="Text Box 31">
            <a:extLst>
              <a:ext uri="{FF2B5EF4-FFF2-40B4-BE49-F238E27FC236}">
                <a16:creationId xmlns:a16="http://schemas.microsoft.com/office/drawing/2014/main" id="{B086D6BF-40BD-4D45-AC21-F78A1BCB89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147" y="4103939"/>
            <a:ext cx="1696185" cy="356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49530"/>
            <a:r>
              <a:rPr lang="en-US" dirty="0">
                <a:solidFill>
                  <a:srgbClr val="F6F8F0"/>
                </a:solidFill>
                <a:effectLst/>
                <a:latin typeface="Fedra Sans Bar-ilan Medium" pitchFamily="2" charset="-79"/>
                <a:ea typeface="Calibri" panose="020F0502020204030204" pitchFamily="34" charset="0"/>
                <a:cs typeface="Fedra Sans Bar-ilan Medium" pitchFamily="2" charset="-79"/>
              </a:rPr>
              <a:t>POSITION</a:t>
            </a:r>
            <a:endParaRPr lang="en-IL" sz="1400" dirty="0">
              <a:solidFill>
                <a:srgbClr val="F6F8F0"/>
              </a:solidFill>
              <a:effectLst/>
              <a:latin typeface="Fedra Sans Bar-ilan Medium" pitchFamily="2" charset="-79"/>
              <a:ea typeface="Calibri" panose="020F0502020204030204" pitchFamily="34" charset="0"/>
              <a:cs typeface="Fedra Sans Bar-ilan Medium" pitchFamily="2" charset="-79"/>
            </a:endParaRPr>
          </a:p>
        </p:txBody>
      </p:sp>
      <p:sp>
        <p:nvSpPr>
          <p:cNvPr id="44" name="Text Box 31">
            <a:extLst>
              <a:ext uri="{FF2B5EF4-FFF2-40B4-BE49-F238E27FC236}">
                <a16:creationId xmlns:a16="http://schemas.microsoft.com/office/drawing/2014/main" id="{F14B6FE2-A785-E46E-D0C2-5AF04ECA06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147" y="4831112"/>
            <a:ext cx="1505821" cy="350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49530">
              <a:lnSpc>
                <a:spcPts val="1660"/>
              </a:lnSpc>
            </a:pPr>
            <a:r>
              <a:rPr lang="en-US" sz="1500" dirty="0">
                <a:solidFill>
                  <a:srgbClr val="F6F8F0"/>
                </a:solidFill>
                <a:effectLst/>
                <a:latin typeface="Fedra Sans Bar-ilan Medium" pitchFamily="2" charset="-79"/>
                <a:ea typeface="Calibri" panose="020F0502020204030204" pitchFamily="34" charset="0"/>
                <a:cs typeface="Fedra Sans Bar-ilan Medium" pitchFamily="2" charset="-79"/>
              </a:rPr>
              <a:t>CONTACT</a:t>
            </a:r>
            <a:endParaRPr lang="en-IL" sz="1100" dirty="0">
              <a:solidFill>
                <a:srgbClr val="F6F8F0"/>
              </a:solidFill>
              <a:effectLst/>
              <a:latin typeface="Fedra Sans Bar-ilan Medium" pitchFamily="2" charset="-79"/>
              <a:ea typeface="Calibri" panose="020F0502020204030204" pitchFamily="34" charset="0"/>
              <a:cs typeface="Fedra Sans Bar-ilan Medium" pitchFamily="2" charset="-79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B685F08-3341-2E47-1CE6-782EA6CCEA3E}"/>
              </a:ext>
            </a:extLst>
          </p:cNvPr>
          <p:cNvCxnSpPr>
            <a:cxnSpLocks/>
          </p:cNvCxnSpPr>
          <p:nvPr/>
        </p:nvCxnSpPr>
        <p:spPr>
          <a:xfrm>
            <a:off x="425114" y="4606295"/>
            <a:ext cx="1658218" cy="0"/>
          </a:xfrm>
          <a:prstGeom prst="line">
            <a:avLst/>
          </a:prstGeom>
          <a:ln w="28575">
            <a:solidFill>
              <a:srgbClr val="01412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8C5DCA4-BA3E-D055-C789-E76A8C305A7C}"/>
              </a:ext>
            </a:extLst>
          </p:cNvPr>
          <p:cNvCxnSpPr>
            <a:cxnSpLocks/>
          </p:cNvCxnSpPr>
          <p:nvPr/>
        </p:nvCxnSpPr>
        <p:spPr>
          <a:xfrm>
            <a:off x="425114" y="6026022"/>
            <a:ext cx="1658218" cy="0"/>
          </a:xfrm>
          <a:prstGeom prst="line">
            <a:avLst/>
          </a:prstGeom>
          <a:ln w="28575">
            <a:solidFill>
              <a:srgbClr val="01412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 Box 31">
            <a:extLst>
              <a:ext uri="{FF2B5EF4-FFF2-40B4-BE49-F238E27FC236}">
                <a16:creationId xmlns:a16="http://schemas.microsoft.com/office/drawing/2014/main" id="{5192F134-62EF-6EAD-54F7-FA7D37438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204" y="6282838"/>
            <a:ext cx="1505821" cy="350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49530">
              <a:lnSpc>
                <a:spcPts val="1660"/>
              </a:lnSpc>
            </a:pPr>
            <a:r>
              <a:rPr lang="en-US" sz="1500" dirty="0">
                <a:solidFill>
                  <a:srgbClr val="F6F8F0"/>
                </a:solidFill>
                <a:effectLst/>
                <a:latin typeface="Fedra Sans Bar-ilan Medium" pitchFamily="2" charset="-79"/>
                <a:ea typeface="Calibri" panose="020F0502020204030204" pitchFamily="34" charset="0"/>
                <a:cs typeface="Fedra Sans Bar-ilan Medium" pitchFamily="2" charset="-79"/>
              </a:rPr>
              <a:t>LANGUAGES</a:t>
            </a:r>
            <a:endParaRPr lang="en-IL" sz="1100" dirty="0">
              <a:solidFill>
                <a:srgbClr val="F6F8F0"/>
              </a:solidFill>
              <a:effectLst/>
              <a:latin typeface="Fedra Sans Bar-ilan Medium" pitchFamily="2" charset="-79"/>
              <a:ea typeface="Calibri" panose="020F0502020204030204" pitchFamily="34" charset="0"/>
              <a:cs typeface="Fedra Sans Bar-ilan Medium" pitchFamily="2" charset="-79"/>
            </a:endParaRPr>
          </a:p>
        </p:txBody>
      </p:sp>
      <p:sp>
        <p:nvSpPr>
          <p:cNvPr id="49" name="Text Box 29">
            <a:extLst>
              <a:ext uri="{FF2B5EF4-FFF2-40B4-BE49-F238E27FC236}">
                <a16:creationId xmlns:a16="http://schemas.microsoft.com/office/drawing/2014/main" id="{4585ADAD-E3E5-AA0D-3501-0AE68E118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243" y="6569992"/>
            <a:ext cx="1090865" cy="495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86055" indent="-171450">
              <a:lnSpc>
                <a:spcPts val="1080"/>
              </a:lnSpc>
              <a:spcBef>
                <a:spcPts val="38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F6F8F0"/>
                </a:solidFill>
                <a:latin typeface="Fedra Sans Bar-ilan Book" pitchFamily="2" charset="-79"/>
                <a:ea typeface="Aller Light"/>
                <a:cs typeface="Fedra Sans Bar-ilan Book" pitchFamily="2" charset="-79"/>
              </a:rPr>
              <a:t>Hebrew</a:t>
            </a:r>
          </a:p>
          <a:p>
            <a:pPr marL="186055" indent="-171450">
              <a:lnSpc>
                <a:spcPts val="1080"/>
              </a:lnSpc>
              <a:spcBef>
                <a:spcPts val="38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F6F8F0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English</a:t>
            </a:r>
            <a:endParaRPr lang="en-IL" sz="900" dirty="0">
              <a:solidFill>
                <a:srgbClr val="F6F8F0"/>
              </a:solidFill>
              <a:effectLst/>
              <a:latin typeface="Fedra Sans Bar-ilan Book" pitchFamily="2" charset="-79"/>
              <a:ea typeface="Aller Light"/>
              <a:cs typeface="Fedra Sans Bar-ilan Book" pitchFamily="2" charset="-79"/>
            </a:endParaRPr>
          </a:p>
        </p:txBody>
      </p:sp>
      <p:sp>
        <p:nvSpPr>
          <p:cNvPr id="50" name="Text Box 29">
            <a:extLst>
              <a:ext uri="{FF2B5EF4-FFF2-40B4-BE49-F238E27FC236}">
                <a16:creationId xmlns:a16="http://schemas.microsoft.com/office/drawing/2014/main" id="{05E2E5CE-E408-3A83-0C07-0953FE6BDB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114" y="5163421"/>
            <a:ext cx="1090865" cy="495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86055" indent="-171450">
              <a:lnSpc>
                <a:spcPts val="1080"/>
              </a:lnSpc>
              <a:spcBef>
                <a:spcPts val="38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F6F8F0"/>
                </a:solidFill>
                <a:latin typeface="Fedra Sans Bar-ilan Book" pitchFamily="2" charset="-79"/>
                <a:ea typeface="Aller Light"/>
                <a:cs typeface="Fedra Sans Bar-ilan Book" pitchFamily="2" charset="-79"/>
              </a:rPr>
              <a:t>Address</a:t>
            </a:r>
          </a:p>
          <a:p>
            <a:pPr marL="186055" indent="-171450">
              <a:lnSpc>
                <a:spcPts val="1080"/>
              </a:lnSpc>
              <a:spcBef>
                <a:spcPts val="38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F6F8F0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Email</a:t>
            </a:r>
          </a:p>
          <a:p>
            <a:pPr marL="186055" indent="-171450">
              <a:lnSpc>
                <a:spcPts val="1080"/>
              </a:lnSpc>
              <a:spcBef>
                <a:spcPts val="38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F6F8F0"/>
                </a:solidFill>
                <a:latin typeface="Fedra Sans Bar-ilan Book" pitchFamily="2" charset="-79"/>
                <a:ea typeface="Aller Light"/>
                <a:cs typeface="Fedra Sans Bar-ilan Book" pitchFamily="2" charset="-79"/>
              </a:rPr>
              <a:t>Phone number</a:t>
            </a:r>
            <a:endParaRPr lang="en-IL" sz="900" dirty="0">
              <a:solidFill>
                <a:srgbClr val="F6F8F0"/>
              </a:solidFill>
              <a:effectLst/>
              <a:latin typeface="Fedra Sans Bar-ilan Book" pitchFamily="2" charset="-79"/>
              <a:ea typeface="Aller Light"/>
              <a:cs typeface="Fedra Sans Bar-ilan Book" pitchFamily="2" charset="-79"/>
            </a:endParaRP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44795D5-6A40-E50E-DA71-A26995362670}"/>
              </a:ext>
            </a:extLst>
          </p:cNvPr>
          <p:cNvCxnSpPr>
            <a:cxnSpLocks/>
          </p:cNvCxnSpPr>
          <p:nvPr/>
        </p:nvCxnSpPr>
        <p:spPr>
          <a:xfrm>
            <a:off x="406153" y="7234800"/>
            <a:ext cx="1658218" cy="0"/>
          </a:xfrm>
          <a:prstGeom prst="line">
            <a:avLst/>
          </a:prstGeom>
          <a:ln w="28575">
            <a:solidFill>
              <a:srgbClr val="01412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 Box 31">
            <a:extLst>
              <a:ext uri="{FF2B5EF4-FFF2-40B4-BE49-F238E27FC236}">
                <a16:creationId xmlns:a16="http://schemas.microsoft.com/office/drawing/2014/main" id="{931B4B73-5A61-B80C-CADB-F640058DEE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243" y="7491616"/>
            <a:ext cx="1505821" cy="350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49530">
              <a:lnSpc>
                <a:spcPts val="1660"/>
              </a:lnSpc>
            </a:pPr>
            <a:r>
              <a:rPr lang="en-US" sz="1500" dirty="0">
                <a:solidFill>
                  <a:srgbClr val="F6F8F0"/>
                </a:solidFill>
                <a:effectLst/>
                <a:latin typeface="Fedra Sans Bar-ilan Medium" pitchFamily="2" charset="-79"/>
                <a:ea typeface="Calibri" panose="020F0502020204030204" pitchFamily="34" charset="0"/>
                <a:cs typeface="Fedra Sans Bar-ilan Medium" pitchFamily="2" charset="-79"/>
              </a:rPr>
              <a:t>KEY SKILLS</a:t>
            </a:r>
            <a:endParaRPr lang="en-IL" sz="1100" dirty="0">
              <a:solidFill>
                <a:srgbClr val="F6F8F0"/>
              </a:solidFill>
              <a:effectLst/>
              <a:latin typeface="Fedra Sans Bar-ilan Medium" pitchFamily="2" charset="-79"/>
              <a:ea typeface="Calibri" panose="020F0502020204030204" pitchFamily="34" charset="0"/>
              <a:cs typeface="Fedra Sans Bar-ilan Medium" pitchFamily="2" charset="-79"/>
            </a:endParaRPr>
          </a:p>
        </p:txBody>
      </p:sp>
      <p:sp>
        <p:nvSpPr>
          <p:cNvPr id="53" name="Text Box 29">
            <a:extLst>
              <a:ext uri="{FF2B5EF4-FFF2-40B4-BE49-F238E27FC236}">
                <a16:creationId xmlns:a16="http://schemas.microsoft.com/office/drawing/2014/main" id="{63D2A91D-B270-B072-195F-F012445E5C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966" y="7836740"/>
            <a:ext cx="1090865" cy="495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86055" indent="-171450">
              <a:lnSpc>
                <a:spcPts val="1080"/>
              </a:lnSpc>
              <a:spcBef>
                <a:spcPts val="38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F6F8F0"/>
                </a:solidFill>
                <a:latin typeface="Fedra Sans Bar-ilan Book" pitchFamily="2" charset="-79"/>
                <a:ea typeface="Aller Light"/>
                <a:cs typeface="Fedra Sans Bar-ilan Book" pitchFamily="2" charset="-79"/>
              </a:rPr>
              <a:t>Skill A</a:t>
            </a:r>
          </a:p>
          <a:p>
            <a:pPr marL="186055" indent="-171450">
              <a:lnSpc>
                <a:spcPts val="1080"/>
              </a:lnSpc>
              <a:spcBef>
                <a:spcPts val="38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F6F8F0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Skill </a:t>
            </a:r>
            <a:r>
              <a:rPr lang="en-US" sz="900" dirty="0">
                <a:solidFill>
                  <a:srgbClr val="F6F8F0"/>
                </a:solidFill>
                <a:latin typeface="Fedra Sans Bar-ilan Book" pitchFamily="2" charset="-79"/>
                <a:ea typeface="Aller Light"/>
                <a:cs typeface="Fedra Sans Bar-ilan Book" pitchFamily="2" charset="-79"/>
              </a:rPr>
              <a:t>B</a:t>
            </a:r>
          </a:p>
          <a:p>
            <a:pPr marL="186055" indent="-171450">
              <a:lnSpc>
                <a:spcPts val="1080"/>
              </a:lnSpc>
              <a:spcBef>
                <a:spcPts val="38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F6F8F0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Skill</a:t>
            </a:r>
            <a:r>
              <a:rPr lang="en-US" sz="900" dirty="0">
                <a:solidFill>
                  <a:srgbClr val="F6F8F0"/>
                </a:solidFill>
                <a:latin typeface="Fedra Sans Bar-ilan Book" pitchFamily="2" charset="-79"/>
                <a:ea typeface="Aller Light"/>
                <a:cs typeface="Fedra Sans Bar-ilan Book" pitchFamily="2" charset="-79"/>
              </a:rPr>
              <a:t> C</a:t>
            </a:r>
            <a:endParaRPr lang="en-IL" sz="900" dirty="0">
              <a:solidFill>
                <a:srgbClr val="F6F8F0"/>
              </a:solidFill>
              <a:effectLst/>
              <a:latin typeface="Fedra Sans Bar-ilan Book" pitchFamily="2" charset="-79"/>
              <a:ea typeface="Aller Light"/>
              <a:cs typeface="Fedra Sans Bar-ilan Book" pitchFamily="2" charset="-79"/>
            </a:endParaRP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4DAC23E5-DD53-83DA-0106-20FD0747A7A0}"/>
              </a:ext>
            </a:extLst>
          </p:cNvPr>
          <p:cNvCxnSpPr>
            <a:cxnSpLocks/>
          </p:cNvCxnSpPr>
          <p:nvPr/>
        </p:nvCxnSpPr>
        <p:spPr>
          <a:xfrm>
            <a:off x="366338" y="8561902"/>
            <a:ext cx="1658218" cy="0"/>
          </a:xfrm>
          <a:prstGeom prst="line">
            <a:avLst/>
          </a:prstGeom>
          <a:ln w="28575">
            <a:solidFill>
              <a:srgbClr val="01412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 Box 31">
            <a:extLst>
              <a:ext uri="{FF2B5EF4-FFF2-40B4-BE49-F238E27FC236}">
                <a16:creationId xmlns:a16="http://schemas.microsoft.com/office/drawing/2014/main" id="{47B0649D-AB44-CCA0-F82B-1B307BE20F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428" y="8818718"/>
            <a:ext cx="1505821" cy="350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49530">
              <a:lnSpc>
                <a:spcPts val="1660"/>
              </a:lnSpc>
            </a:pPr>
            <a:r>
              <a:rPr lang="en-US" sz="1500" dirty="0">
                <a:solidFill>
                  <a:srgbClr val="F6F8F0"/>
                </a:solidFill>
                <a:effectLst/>
                <a:latin typeface="Fedra Sans Bar-ilan Medium" pitchFamily="2" charset="-79"/>
                <a:ea typeface="Calibri" panose="020F0502020204030204" pitchFamily="34" charset="0"/>
                <a:cs typeface="Fedra Sans Bar-ilan Medium" pitchFamily="2" charset="-79"/>
              </a:rPr>
              <a:t>REFERENCES</a:t>
            </a:r>
            <a:endParaRPr lang="en-IL" sz="1100" dirty="0">
              <a:solidFill>
                <a:srgbClr val="F6F8F0"/>
              </a:solidFill>
              <a:effectLst/>
              <a:latin typeface="Fedra Sans Bar-ilan Medium" pitchFamily="2" charset="-79"/>
              <a:ea typeface="Calibri" panose="020F0502020204030204" pitchFamily="34" charset="0"/>
              <a:cs typeface="Fedra Sans Bar-ilan Medium" pitchFamily="2" charset="-79"/>
            </a:endParaRPr>
          </a:p>
        </p:txBody>
      </p:sp>
      <p:sp>
        <p:nvSpPr>
          <p:cNvPr id="56" name="Text Box 29">
            <a:extLst>
              <a:ext uri="{FF2B5EF4-FFF2-40B4-BE49-F238E27FC236}">
                <a16:creationId xmlns:a16="http://schemas.microsoft.com/office/drawing/2014/main" id="{A0FF57C4-D0E6-5324-C5AB-6E90D760C7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471" y="9164382"/>
            <a:ext cx="1753206" cy="350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4605">
              <a:lnSpc>
                <a:spcPts val="1080"/>
              </a:lnSpc>
              <a:spcBef>
                <a:spcPts val="385"/>
              </a:spcBef>
              <a:spcAft>
                <a:spcPts val="0"/>
              </a:spcAft>
            </a:pPr>
            <a:r>
              <a:rPr lang="en-US" sz="900" dirty="0" err="1">
                <a:solidFill>
                  <a:srgbClr val="F6F8F0"/>
                </a:solidFill>
                <a:latin typeface="Fedra Sans Bar-ilan Book" pitchFamily="2" charset="-79"/>
                <a:ea typeface="Aller Light"/>
                <a:cs typeface="Fedra Sans Bar-ilan Book" pitchFamily="2" charset="-79"/>
              </a:rPr>
              <a:t>Recommedation</a:t>
            </a:r>
            <a:r>
              <a:rPr lang="en-US" sz="900" dirty="0">
                <a:solidFill>
                  <a:srgbClr val="F6F8F0"/>
                </a:solidFill>
                <a:latin typeface="Fedra Sans Bar-ilan Book" pitchFamily="2" charset="-79"/>
                <a:ea typeface="Aller Light"/>
                <a:cs typeface="Fedra Sans Bar-ilan Book" pitchFamily="2" charset="-79"/>
              </a:rPr>
              <a:t> will be sent upon request</a:t>
            </a:r>
            <a:endParaRPr lang="en-IL" sz="900" dirty="0">
              <a:solidFill>
                <a:srgbClr val="F6F8F0"/>
              </a:solidFill>
              <a:effectLst/>
              <a:latin typeface="Fedra Sans Bar-ilan Book" pitchFamily="2" charset="-79"/>
              <a:ea typeface="Aller Light"/>
              <a:cs typeface="Fedra Sans Bar-ilan Book" pitchFamily="2" charset="-79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F6DBFD2-E3A1-FBAD-B324-D2274EACEABE}"/>
              </a:ext>
            </a:extLst>
          </p:cNvPr>
          <p:cNvSpPr/>
          <p:nvPr/>
        </p:nvSpPr>
        <p:spPr>
          <a:xfrm>
            <a:off x="2821639" y="424317"/>
            <a:ext cx="3659373" cy="259879"/>
          </a:xfrm>
          <a:prstGeom prst="rect">
            <a:avLst/>
          </a:prstGeom>
          <a:solidFill>
            <a:srgbClr val="0141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0" name="Text Box 31">
            <a:extLst>
              <a:ext uri="{FF2B5EF4-FFF2-40B4-BE49-F238E27FC236}">
                <a16:creationId xmlns:a16="http://schemas.microsoft.com/office/drawing/2014/main" id="{B6BE1413-5321-402A-E3BF-A384621403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1641" y="473239"/>
            <a:ext cx="3289600" cy="272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49530">
              <a:lnSpc>
                <a:spcPts val="1660"/>
              </a:lnSpc>
            </a:pPr>
            <a:r>
              <a:rPr lang="en-US" sz="1400" dirty="0">
                <a:solidFill>
                  <a:srgbClr val="F6F8F0"/>
                </a:solidFill>
                <a:effectLst/>
                <a:latin typeface="Fedra Sans Bar-ilan Medium" pitchFamily="2" charset="-79"/>
                <a:ea typeface="Calibri" panose="020F0502020204030204" pitchFamily="34" charset="0"/>
                <a:cs typeface="Fedra Sans Bar-ilan Medium" pitchFamily="2" charset="-79"/>
              </a:rPr>
              <a:t>OBJECTIVE </a:t>
            </a:r>
            <a:endParaRPr lang="en-IL" sz="1050" dirty="0">
              <a:solidFill>
                <a:srgbClr val="F6F8F0"/>
              </a:solidFill>
              <a:effectLst/>
              <a:latin typeface="Fedra Sans Bar-ilan Medium" pitchFamily="2" charset="-79"/>
              <a:ea typeface="Calibri" panose="020F0502020204030204" pitchFamily="34" charset="0"/>
              <a:cs typeface="Fedra Sans Bar-ilan Medium" pitchFamily="2" charset="-79"/>
            </a:endParaRPr>
          </a:p>
          <a:p>
            <a:pPr>
              <a:spcBef>
                <a:spcPts val="30"/>
              </a:spcBef>
            </a:pPr>
            <a:r>
              <a:rPr lang="en-US" sz="1100" dirty="0">
                <a:solidFill>
                  <a:srgbClr val="F6F8F0"/>
                </a:solidFill>
                <a:effectLst/>
                <a:latin typeface="Fedra Sans Bar-ilan Medium" pitchFamily="2" charset="-79"/>
                <a:ea typeface="Times New Roman" panose="02020603050405020304" pitchFamily="18" charset="0"/>
                <a:cs typeface="Fedra Sans Bar-ilan Medium" pitchFamily="2" charset="-79"/>
              </a:rPr>
              <a:t> </a:t>
            </a:r>
            <a:endParaRPr lang="en-IL" sz="1050" dirty="0">
              <a:solidFill>
                <a:srgbClr val="F6F8F0"/>
              </a:solidFill>
              <a:effectLst/>
              <a:latin typeface="Fedra Sans Bar-ilan Medium" pitchFamily="2" charset="-79"/>
              <a:ea typeface="Calibri" panose="020F0502020204030204" pitchFamily="34" charset="0"/>
              <a:cs typeface="Fedra Sans Bar-ilan Medium" pitchFamily="2" charset="-79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5035D36-8B7D-F8AF-55F9-6FF60EF52C31}"/>
              </a:ext>
            </a:extLst>
          </p:cNvPr>
          <p:cNvSpPr/>
          <p:nvPr/>
        </p:nvSpPr>
        <p:spPr>
          <a:xfrm>
            <a:off x="2821639" y="1447515"/>
            <a:ext cx="3659373" cy="259879"/>
          </a:xfrm>
          <a:prstGeom prst="rect">
            <a:avLst/>
          </a:prstGeom>
          <a:solidFill>
            <a:srgbClr val="0141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5" name="Text Box 31">
            <a:extLst>
              <a:ext uri="{FF2B5EF4-FFF2-40B4-BE49-F238E27FC236}">
                <a16:creationId xmlns:a16="http://schemas.microsoft.com/office/drawing/2014/main" id="{B67ABFB5-62F6-E9D9-44B6-94B1EE93F9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1641" y="1496437"/>
            <a:ext cx="3289600" cy="272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49530">
              <a:lnSpc>
                <a:spcPts val="1660"/>
              </a:lnSpc>
            </a:pPr>
            <a:r>
              <a:rPr lang="en-US" sz="1400" dirty="0">
                <a:solidFill>
                  <a:srgbClr val="F6F8F0"/>
                </a:solidFill>
                <a:effectLst/>
                <a:latin typeface="Fedra Sans Bar-ilan Medium" pitchFamily="2" charset="-79"/>
                <a:ea typeface="Calibri" panose="020F0502020204030204" pitchFamily="34" charset="0"/>
                <a:cs typeface="Fedra Sans Bar-ilan Medium" pitchFamily="2" charset="-79"/>
              </a:rPr>
              <a:t>WORK EXPERIENCE</a:t>
            </a:r>
            <a:endParaRPr lang="en-IL" sz="1050" dirty="0">
              <a:solidFill>
                <a:srgbClr val="F6F8F0"/>
              </a:solidFill>
              <a:effectLst/>
              <a:latin typeface="Fedra Sans Bar-ilan Medium" pitchFamily="2" charset="-79"/>
              <a:ea typeface="Calibri" panose="020F0502020204030204" pitchFamily="34" charset="0"/>
              <a:cs typeface="Fedra Sans Bar-ilan Medium" pitchFamily="2" charset="-79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5DE6B3-84F2-0CEF-1D30-0CD540244ED8}"/>
              </a:ext>
            </a:extLst>
          </p:cNvPr>
          <p:cNvSpPr/>
          <p:nvPr/>
        </p:nvSpPr>
        <p:spPr>
          <a:xfrm>
            <a:off x="2854260" y="3245224"/>
            <a:ext cx="3659373" cy="259879"/>
          </a:xfrm>
          <a:prstGeom prst="rect">
            <a:avLst/>
          </a:prstGeom>
          <a:solidFill>
            <a:srgbClr val="0141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" name="Text Box 31">
            <a:extLst>
              <a:ext uri="{FF2B5EF4-FFF2-40B4-BE49-F238E27FC236}">
                <a16:creationId xmlns:a16="http://schemas.microsoft.com/office/drawing/2014/main" id="{FC7E38E2-A69C-5B8F-5438-1EFCE95E86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4262" y="3294146"/>
            <a:ext cx="3289600" cy="272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49530">
              <a:lnSpc>
                <a:spcPts val="1660"/>
              </a:lnSpc>
            </a:pPr>
            <a:r>
              <a:rPr lang="en-US" sz="1400" dirty="0">
                <a:solidFill>
                  <a:srgbClr val="F6F8F0"/>
                </a:solidFill>
                <a:effectLst/>
                <a:latin typeface="Fedra Sans Bar-ilan Medium" pitchFamily="2" charset="-79"/>
                <a:ea typeface="Calibri" panose="020F0502020204030204" pitchFamily="34" charset="0"/>
                <a:cs typeface="Fedra Sans Bar-ilan Medium" pitchFamily="2" charset="-79"/>
              </a:rPr>
              <a:t>ADDITIONAL EXPERIENCE</a:t>
            </a:r>
            <a:endParaRPr lang="en-IL" sz="1050" dirty="0">
              <a:solidFill>
                <a:srgbClr val="F6F8F0"/>
              </a:solidFill>
              <a:effectLst/>
              <a:latin typeface="Fedra Sans Bar-ilan Medium" pitchFamily="2" charset="-79"/>
              <a:ea typeface="Calibri" panose="020F0502020204030204" pitchFamily="34" charset="0"/>
              <a:cs typeface="Fedra Sans Bar-ilan Medium" pitchFamily="2" charset="-79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8CA124-8006-B078-362E-A5B3D59F1ABB}"/>
              </a:ext>
            </a:extLst>
          </p:cNvPr>
          <p:cNvSpPr/>
          <p:nvPr/>
        </p:nvSpPr>
        <p:spPr>
          <a:xfrm>
            <a:off x="2821639" y="6475871"/>
            <a:ext cx="3659373" cy="259879"/>
          </a:xfrm>
          <a:prstGeom prst="rect">
            <a:avLst/>
          </a:prstGeom>
          <a:solidFill>
            <a:srgbClr val="0141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3" name="Text Box 31">
            <a:extLst>
              <a:ext uri="{FF2B5EF4-FFF2-40B4-BE49-F238E27FC236}">
                <a16:creationId xmlns:a16="http://schemas.microsoft.com/office/drawing/2014/main" id="{60C09674-C134-A5B5-DDC8-7E65518CCA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1641" y="6524793"/>
            <a:ext cx="3289600" cy="272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49530">
              <a:lnSpc>
                <a:spcPts val="1660"/>
              </a:lnSpc>
            </a:pPr>
            <a:r>
              <a:rPr lang="en-US" sz="1400" dirty="0">
                <a:solidFill>
                  <a:srgbClr val="F6F8F0"/>
                </a:solidFill>
                <a:effectLst/>
                <a:latin typeface="Fedra Sans Bar-ilan Medium" pitchFamily="2" charset="-79"/>
                <a:ea typeface="Calibri" panose="020F0502020204030204" pitchFamily="34" charset="0"/>
                <a:cs typeface="Fedra Sans Bar-ilan Medium" pitchFamily="2" charset="-79"/>
              </a:rPr>
              <a:t>EDUCATION</a:t>
            </a:r>
            <a:endParaRPr lang="en-IL" sz="1050" dirty="0">
              <a:solidFill>
                <a:srgbClr val="F6F8F0"/>
              </a:solidFill>
              <a:effectLst/>
              <a:latin typeface="Fedra Sans Bar-ilan Medium" pitchFamily="2" charset="-79"/>
              <a:ea typeface="Calibri" panose="020F0502020204030204" pitchFamily="34" charset="0"/>
              <a:cs typeface="Fedra Sans Bar-ilan Medium" pitchFamily="2" charset="-79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2901294-3287-258F-EEC4-60E7A5C4C619}"/>
              </a:ext>
            </a:extLst>
          </p:cNvPr>
          <p:cNvSpPr/>
          <p:nvPr/>
        </p:nvSpPr>
        <p:spPr>
          <a:xfrm>
            <a:off x="2854258" y="8593044"/>
            <a:ext cx="3659373" cy="259879"/>
          </a:xfrm>
          <a:prstGeom prst="rect">
            <a:avLst/>
          </a:prstGeom>
          <a:solidFill>
            <a:srgbClr val="0141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6" name="Text Box 31">
            <a:extLst>
              <a:ext uri="{FF2B5EF4-FFF2-40B4-BE49-F238E27FC236}">
                <a16:creationId xmlns:a16="http://schemas.microsoft.com/office/drawing/2014/main" id="{1463CE43-A499-FE0B-B4C2-FD5F2C573B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4260" y="8641966"/>
            <a:ext cx="3289600" cy="272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49530">
              <a:lnSpc>
                <a:spcPts val="1660"/>
              </a:lnSpc>
            </a:pPr>
            <a:r>
              <a:rPr lang="en-US" sz="1400" dirty="0">
                <a:solidFill>
                  <a:srgbClr val="F6F8F0"/>
                </a:solidFill>
                <a:effectLst/>
                <a:latin typeface="Fedra Sans Bar-ilan Medium" pitchFamily="2" charset="-79"/>
                <a:ea typeface="Calibri" panose="020F0502020204030204" pitchFamily="34" charset="0"/>
                <a:cs typeface="Fedra Sans Bar-ilan Medium" pitchFamily="2" charset="-79"/>
              </a:rPr>
              <a:t>MILITARY SERVICE</a:t>
            </a:r>
            <a:endParaRPr lang="en-IL" sz="1050" dirty="0">
              <a:solidFill>
                <a:srgbClr val="F6F8F0"/>
              </a:solidFill>
              <a:effectLst/>
              <a:latin typeface="Fedra Sans Bar-ilan Medium" pitchFamily="2" charset="-79"/>
              <a:ea typeface="Calibri" panose="020F0502020204030204" pitchFamily="34" charset="0"/>
              <a:cs typeface="Fedra Sans Bar-ilan Medium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75220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8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D32983D-45C5-B947-4366-E808630BC6DD}"/>
              </a:ext>
            </a:extLst>
          </p:cNvPr>
          <p:cNvSpPr/>
          <p:nvPr/>
        </p:nvSpPr>
        <p:spPr>
          <a:xfrm>
            <a:off x="0" y="1"/>
            <a:ext cx="2470484" cy="9906000"/>
          </a:xfrm>
          <a:prstGeom prst="rect">
            <a:avLst/>
          </a:prstGeom>
          <a:solidFill>
            <a:srgbClr val="83CE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algn="r" defTabSz="457200" rtl="1" eaLnBrk="1" latinLnBrk="0" hangingPunct="1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F799285-2B91-34AE-73A8-A2449846DF8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61763" y="106679"/>
            <a:ext cx="2594008" cy="2594008"/>
          </a:xfrm>
          <a:prstGeom prst="rect">
            <a:avLst/>
          </a:prstGeom>
        </p:spPr>
      </p:pic>
      <p:sp>
        <p:nvSpPr>
          <p:cNvPr id="14" name="Text Box 65">
            <a:extLst>
              <a:ext uri="{FF2B5EF4-FFF2-40B4-BE49-F238E27FC236}">
                <a16:creationId xmlns:a16="http://schemas.microsoft.com/office/drawing/2014/main" id="{F42AA1D1-FF81-F0D1-FA2A-59B13D9C86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1641" y="834189"/>
            <a:ext cx="3514994" cy="727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2700" marR="10795">
              <a:lnSpc>
                <a:spcPts val="1080"/>
              </a:lnSpc>
              <a:spcBef>
                <a:spcPts val="385"/>
              </a:spcBef>
              <a:spcAft>
                <a:spcPts val="0"/>
              </a:spcAft>
            </a:pP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Lorem ipsum dolor sit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amet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,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consectetur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adipiscing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elit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.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Nulla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a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tristique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odio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, ac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volutpat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mauris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. Nunc fermentum mi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eget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lobortis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posuere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.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Nulla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vel dui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feugiat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,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eleifend</a:t>
            </a:r>
            <a:r>
              <a:rPr lang="en-US" sz="900" dirty="0">
                <a:solidFill>
                  <a:srgbClr val="014125"/>
                </a:solidFill>
                <a:latin typeface="Fedra Sans Bar-ilan Book" pitchFamily="2" charset="-79"/>
                <a:ea typeface="Aller Light"/>
                <a:cs typeface="Fedra Sans Bar-ilan Book" pitchFamily="2" charset="-79"/>
              </a:rPr>
              <a:t>.</a:t>
            </a:r>
            <a:endParaRPr lang="en-IL" sz="900" dirty="0">
              <a:solidFill>
                <a:srgbClr val="014125"/>
              </a:solidFill>
              <a:effectLst/>
              <a:latin typeface="Fedra Sans Bar-ilan Book" pitchFamily="2" charset="-79"/>
              <a:ea typeface="Aller Light"/>
              <a:cs typeface="Fedra Sans Bar-ilan Book" pitchFamily="2" charset="-79"/>
            </a:endParaRPr>
          </a:p>
        </p:txBody>
      </p:sp>
      <p:sp>
        <p:nvSpPr>
          <p:cNvPr id="21" name="Text Box 29">
            <a:extLst>
              <a:ext uri="{FF2B5EF4-FFF2-40B4-BE49-F238E27FC236}">
                <a16:creationId xmlns:a16="http://schemas.microsoft.com/office/drawing/2014/main" id="{051FC2F1-FBBA-23AA-47D4-E2A2A119F7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1640" y="1855076"/>
            <a:ext cx="3659373" cy="1353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2700" indent="5715">
              <a:lnSpc>
                <a:spcPts val="1345"/>
              </a:lnSpc>
            </a:pPr>
            <a:r>
              <a:rPr lang="en-US" sz="1200" b="1" dirty="0">
                <a:solidFill>
                  <a:srgbClr val="83CEE2"/>
                </a:solidFill>
                <a:effectLst/>
                <a:latin typeface="Fedra Sans Bar-ilan Bold" pitchFamily="2" charset="-79"/>
                <a:ea typeface="Calibri" panose="020F0502020204030204" pitchFamily="34" charset="0"/>
                <a:cs typeface="Fedra Sans Bar-ilan Bold" pitchFamily="2" charset="-79"/>
              </a:rPr>
              <a:t>Position</a:t>
            </a:r>
            <a:endParaRPr lang="en-IL" sz="1100" b="1" dirty="0">
              <a:solidFill>
                <a:srgbClr val="83CEE2"/>
              </a:solidFill>
              <a:effectLst/>
              <a:latin typeface="Fedra Sans Bar-ilan Bold" pitchFamily="2" charset="-79"/>
              <a:ea typeface="Calibri" panose="020F0502020204030204" pitchFamily="34" charset="0"/>
              <a:cs typeface="Fedra Sans Bar-ilan Bold" pitchFamily="2" charset="-79"/>
            </a:endParaRPr>
          </a:p>
          <a:p>
            <a:pPr marL="14605">
              <a:spcBef>
                <a:spcPts val="250"/>
              </a:spcBef>
              <a:spcAft>
                <a:spcPts val="400"/>
              </a:spcAft>
            </a:pPr>
            <a:r>
              <a:rPr lang="en-US" sz="1100" dirty="0">
                <a:solidFill>
                  <a:srgbClr val="83CEE2"/>
                </a:solidFill>
                <a:effectLst/>
                <a:latin typeface="Fedra Sans Bar-ilan Demi" pitchFamily="2" charset="-79"/>
                <a:ea typeface="Calibri" panose="020F0502020204030204" pitchFamily="34" charset="0"/>
                <a:cs typeface="Fedra Sans Bar-ilan Demi" pitchFamily="2" charset="-79"/>
              </a:rPr>
              <a:t>Company/Organization</a:t>
            </a:r>
            <a:endParaRPr lang="en-IL" sz="1100" dirty="0">
              <a:solidFill>
                <a:srgbClr val="83CEE2"/>
              </a:solidFill>
              <a:effectLst/>
              <a:latin typeface="Fedra Sans Bar-ilan Demi" pitchFamily="2" charset="-79"/>
              <a:ea typeface="Calibri" panose="020F0502020204030204" pitchFamily="34" charset="0"/>
              <a:cs typeface="Fedra Sans Bar-ilan Demi" pitchFamily="2" charset="-79"/>
            </a:endParaRPr>
          </a:p>
          <a:p>
            <a:pPr marL="14605">
              <a:lnSpc>
                <a:spcPts val="1080"/>
              </a:lnSpc>
              <a:spcBef>
                <a:spcPts val="385"/>
              </a:spcBef>
              <a:spcAft>
                <a:spcPts val="0"/>
              </a:spcAft>
            </a:pP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Lorem ipsum dolor sit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amet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,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consectetur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adipiscing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elit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.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Nulla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a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tristique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odio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, ac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volutpat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mauris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. Nunc fermentum mi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eget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lobortis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posuere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.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Nulla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vel dui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feugiat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,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eleifend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sapien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sed, semper ante. Morbi ac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elit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sit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amet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quam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euismod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scelerisque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at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ut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risus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. In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suscipit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ultricies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sapien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vitae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venenatis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.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Praesent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est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turpis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, </a:t>
            </a:r>
            <a:endParaRPr lang="en-IL" sz="900" dirty="0">
              <a:solidFill>
                <a:srgbClr val="014125"/>
              </a:solidFill>
              <a:effectLst/>
              <a:latin typeface="Fedra Sans Bar-ilan Book" pitchFamily="2" charset="-79"/>
              <a:ea typeface="Aller Light"/>
              <a:cs typeface="Fedra Sans Bar-ilan Book" pitchFamily="2" charset="-79"/>
            </a:endParaRPr>
          </a:p>
        </p:txBody>
      </p:sp>
      <p:sp>
        <p:nvSpPr>
          <p:cNvPr id="22" name="Text Box 28">
            <a:extLst>
              <a:ext uri="{FF2B5EF4-FFF2-40B4-BE49-F238E27FC236}">
                <a16:creationId xmlns:a16="http://schemas.microsoft.com/office/drawing/2014/main" id="{6F9CF984-4FD3-047A-70D2-5B2A6CA1EB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0246" y="1855076"/>
            <a:ext cx="183451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2700" algn="r">
              <a:lnSpc>
                <a:spcPts val="1245"/>
              </a:lnSpc>
            </a:pPr>
            <a:r>
              <a:rPr lang="en-US" sz="1100" b="1" dirty="0">
                <a:solidFill>
                  <a:srgbClr val="014125"/>
                </a:solidFill>
                <a:effectLst/>
                <a:latin typeface="Fedra Sans Bar-ilan Book" pitchFamily="2" charset="-79"/>
                <a:ea typeface="Aller"/>
                <a:cs typeface="Fedra Sans Bar-ilan Book" pitchFamily="2" charset="-79"/>
              </a:rPr>
              <a:t>2020 – CURRENT</a:t>
            </a:r>
            <a:endParaRPr lang="en-IL" sz="1100" dirty="0">
              <a:solidFill>
                <a:srgbClr val="014125"/>
              </a:solidFill>
              <a:effectLst/>
              <a:latin typeface="Fedra Sans Bar-ilan Book" pitchFamily="2" charset="-79"/>
              <a:ea typeface="Calibri" panose="020F0502020204030204" pitchFamily="34" charset="0"/>
              <a:cs typeface="Fedra Sans Bar-ilan Book" pitchFamily="2" charset="-79"/>
            </a:endParaRPr>
          </a:p>
        </p:txBody>
      </p:sp>
      <p:sp>
        <p:nvSpPr>
          <p:cNvPr id="25" name="Text Box 29">
            <a:extLst>
              <a:ext uri="{FF2B5EF4-FFF2-40B4-BE49-F238E27FC236}">
                <a16:creationId xmlns:a16="http://schemas.microsoft.com/office/drawing/2014/main" id="{329351CA-4D04-F29B-A79D-3B3AC5293A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1640" y="3691898"/>
            <a:ext cx="3659373" cy="1353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2700" indent="5715">
              <a:lnSpc>
                <a:spcPts val="1345"/>
              </a:lnSpc>
            </a:pPr>
            <a:r>
              <a:rPr lang="en-US" sz="1200" b="1" dirty="0">
                <a:solidFill>
                  <a:srgbClr val="83CEE2"/>
                </a:solidFill>
                <a:effectLst/>
                <a:latin typeface="Fedra Sans Bar-ilan Bold" pitchFamily="2" charset="-79"/>
                <a:ea typeface="Calibri" panose="020F0502020204030204" pitchFamily="34" charset="0"/>
                <a:cs typeface="Fedra Sans Bar-ilan Bold" pitchFamily="2" charset="-79"/>
              </a:rPr>
              <a:t>Position</a:t>
            </a:r>
            <a:endParaRPr lang="en-IL" sz="1100" b="1" dirty="0">
              <a:solidFill>
                <a:srgbClr val="83CEE2"/>
              </a:solidFill>
              <a:effectLst/>
              <a:latin typeface="Fedra Sans Bar-ilan Bold" pitchFamily="2" charset="-79"/>
              <a:ea typeface="Calibri" panose="020F0502020204030204" pitchFamily="34" charset="0"/>
              <a:cs typeface="Fedra Sans Bar-ilan Bold" pitchFamily="2" charset="-79"/>
            </a:endParaRPr>
          </a:p>
          <a:p>
            <a:pPr marL="14605">
              <a:spcBef>
                <a:spcPts val="250"/>
              </a:spcBef>
              <a:spcAft>
                <a:spcPts val="400"/>
              </a:spcAft>
            </a:pPr>
            <a:r>
              <a:rPr lang="en-US" sz="1100" dirty="0">
                <a:solidFill>
                  <a:srgbClr val="83CEE2"/>
                </a:solidFill>
                <a:effectLst/>
                <a:latin typeface="Fedra Sans Bar-ilan Demi" pitchFamily="2" charset="-79"/>
                <a:ea typeface="Calibri" panose="020F0502020204030204" pitchFamily="34" charset="0"/>
                <a:cs typeface="Fedra Sans Bar-ilan Demi" pitchFamily="2" charset="-79"/>
              </a:rPr>
              <a:t>Company/Organization</a:t>
            </a:r>
            <a:endParaRPr lang="en-IL" sz="1100" dirty="0">
              <a:solidFill>
                <a:srgbClr val="83CEE2"/>
              </a:solidFill>
              <a:effectLst/>
              <a:latin typeface="Fedra Sans Bar-ilan Demi" pitchFamily="2" charset="-79"/>
              <a:ea typeface="Calibri" panose="020F0502020204030204" pitchFamily="34" charset="0"/>
              <a:cs typeface="Fedra Sans Bar-ilan Demi" pitchFamily="2" charset="-79"/>
            </a:endParaRPr>
          </a:p>
          <a:p>
            <a:pPr marL="14605">
              <a:lnSpc>
                <a:spcPts val="1080"/>
              </a:lnSpc>
              <a:spcBef>
                <a:spcPts val="385"/>
              </a:spcBef>
              <a:spcAft>
                <a:spcPts val="0"/>
              </a:spcAft>
            </a:pP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Lorem ipsum dolor sit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amet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,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consectetur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adipiscing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elit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.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Nulla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a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tristique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odio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, ac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volutpat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mauris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. Nunc fermentum mi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eget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lobortis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posuere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.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Nulla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vel dui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feugiat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,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eleifend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sapien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sed, semper ante. Morbi ac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elit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sit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amet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quam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euismod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scelerisque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at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ut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risus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. In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suscipit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ultricies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sapien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vitae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venenatis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.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Praesent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est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turpis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, </a:t>
            </a:r>
            <a:endParaRPr lang="en-IL" sz="900" dirty="0">
              <a:solidFill>
                <a:srgbClr val="014125"/>
              </a:solidFill>
              <a:effectLst/>
              <a:latin typeface="Fedra Sans Bar-ilan Book" pitchFamily="2" charset="-79"/>
              <a:ea typeface="Aller Light"/>
              <a:cs typeface="Fedra Sans Bar-ilan Book" pitchFamily="2" charset="-79"/>
            </a:endParaRPr>
          </a:p>
        </p:txBody>
      </p:sp>
      <p:sp>
        <p:nvSpPr>
          <p:cNvPr id="26" name="Text Box 28">
            <a:extLst>
              <a:ext uri="{FF2B5EF4-FFF2-40B4-BE49-F238E27FC236}">
                <a16:creationId xmlns:a16="http://schemas.microsoft.com/office/drawing/2014/main" id="{D1404541-2263-B18C-38CE-19BFD8D935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0246" y="3691898"/>
            <a:ext cx="183451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2700" algn="r">
              <a:lnSpc>
                <a:spcPts val="1245"/>
              </a:lnSpc>
            </a:pPr>
            <a:r>
              <a:rPr lang="en-US" sz="1100" b="1" dirty="0">
                <a:solidFill>
                  <a:srgbClr val="014125"/>
                </a:solidFill>
                <a:effectLst/>
                <a:latin typeface="Fedra Sans Bar-ilan Book" pitchFamily="2" charset="-79"/>
                <a:ea typeface="Aller"/>
                <a:cs typeface="Fedra Sans Bar-ilan Book" pitchFamily="2" charset="-79"/>
              </a:rPr>
              <a:t>2018 – 2020</a:t>
            </a:r>
            <a:endParaRPr lang="en-IL" sz="1100" dirty="0">
              <a:solidFill>
                <a:srgbClr val="014125"/>
              </a:solidFill>
              <a:effectLst/>
              <a:latin typeface="Fedra Sans Bar-ilan Book" pitchFamily="2" charset="-79"/>
              <a:ea typeface="Calibri" panose="020F0502020204030204" pitchFamily="34" charset="0"/>
              <a:cs typeface="Fedra Sans Bar-ilan Book" pitchFamily="2" charset="-79"/>
            </a:endParaRPr>
          </a:p>
        </p:txBody>
      </p:sp>
      <p:sp>
        <p:nvSpPr>
          <p:cNvPr id="27" name="Text Box 29">
            <a:extLst>
              <a:ext uri="{FF2B5EF4-FFF2-40B4-BE49-F238E27FC236}">
                <a16:creationId xmlns:a16="http://schemas.microsoft.com/office/drawing/2014/main" id="{F76E7002-7320-2DCB-206E-61B6ADED80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1640" y="5085353"/>
            <a:ext cx="3659373" cy="1353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2700" indent="5715">
              <a:lnSpc>
                <a:spcPts val="1345"/>
              </a:lnSpc>
            </a:pPr>
            <a:r>
              <a:rPr lang="en-US" sz="1200" b="1" dirty="0">
                <a:solidFill>
                  <a:srgbClr val="83CEE2"/>
                </a:solidFill>
                <a:effectLst/>
                <a:latin typeface="Fedra Sans Bar-ilan Bold" pitchFamily="2" charset="-79"/>
                <a:ea typeface="Calibri" panose="020F0502020204030204" pitchFamily="34" charset="0"/>
                <a:cs typeface="Fedra Sans Bar-ilan Bold" pitchFamily="2" charset="-79"/>
              </a:rPr>
              <a:t>Position</a:t>
            </a:r>
            <a:endParaRPr lang="en-IL" sz="1100" b="1" dirty="0">
              <a:solidFill>
                <a:srgbClr val="83CEE2"/>
              </a:solidFill>
              <a:effectLst/>
              <a:latin typeface="Fedra Sans Bar-ilan Bold" pitchFamily="2" charset="-79"/>
              <a:ea typeface="Calibri" panose="020F0502020204030204" pitchFamily="34" charset="0"/>
              <a:cs typeface="Fedra Sans Bar-ilan Bold" pitchFamily="2" charset="-79"/>
            </a:endParaRPr>
          </a:p>
          <a:p>
            <a:pPr marL="14605">
              <a:spcBef>
                <a:spcPts val="250"/>
              </a:spcBef>
              <a:spcAft>
                <a:spcPts val="400"/>
              </a:spcAft>
            </a:pPr>
            <a:r>
              <a:rPr lang="en-US" sz="1100" dirty="0">
                <a:solidFill>
                  <a:srgbClr val="83CEE2"/>
                </a:solidFill>
                <a:effectLst/>
                <a:latin typeface="Fedra Sans Bar-ilan Demi" pitchFamily="2" charset="-79"/>
                <a:ea typeface="Calibri" panose="020F0502020204030204" pitchFamily="34" charset="0"/>
                <a:cs typeface="Fedra Sans Bar-ilan Demi" pitchFamily="2" charset="-79"/>
              </a:rPr>
              <a:t>Company/Organization</a:t>
            </a:r>
            <a:endParaRPr lang="en-IL" sz="1100" dirty="0">
              <a:solidFill>
                <a:srgbClr val="83CEE2"/>
              </a:solidFill>
              <a:effectLst/>
              <a:latin typeface="Fedra Sans Bar-ilan Demi" pitchFamily="2" charset="-79"/>
              <a:ea typeface="Calibri" panose="020F0502020204030204" pitchFamily="34" charset="0"/>
              <a:cs typeface="Fedra Sans Bar-ilan Demi" pitchFamily="2" charset="-79"/>
            </a:endParaRPr>
          </a:p>
          <a:p>
            <a:pPr marL="14605">
              <a:lnSpc>
                <a:spcPts val="1080"/>
              </a:lnSpc>
              <a:spcBef>
                <a:spcPts val="385"/>
              </a:spcBef>
              <a:spcAft>
                <a:spcPts val="0"/>
              </a:spcAft>
            </a:pP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Lorem ipsum dolor sit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amet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,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consectetur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adipiscing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elit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.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Nulla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a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tristique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odio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, ac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volutpat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mauris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. Nunc fermentum mi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eget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lobortis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posuere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.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Nulla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vel dui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feugiat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,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eleifend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sapien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sed, semper ante. Morbi ac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elit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sit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amet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quam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euismod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scelerisque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at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ut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risus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. In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suscipit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ultricies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sapien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vitae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venenatis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.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Praesent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est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turpis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, </a:t>
            </a:r>
            <a:endParaRPr lang="en-IL" sz="900" dirty="0">
              <a:solidFill>
                <a:srgbClr val="014125"/>
              </a:solidFill>
              <a:effectLst/>
              <a:latin typeface="Fedra Sans Bar-ilan Book" pitchFamily="2" charset="-79"/>
              <a:ea typeface="Aller Light"/>
              <a:cs typeface="Fedra Sans Bar-ilan Book" pitchFamily="2" charset="-79"/>
            </a:endParaRPr>
          </a:p>
        </p:txBody>
      </p:sp>
      <p:sp>
        <p:nvSpPr>
          <p:cNvPr id="31" name="Text Box 29">
            <a:extLst>
              <a:ext uri="{FF2B5EF4-FFF2-40B4-BE49-F238E27FC236}">
                <a16:creationId xmlns:a16="http://schemas.microsoft.com/office/drawing/2014/main" id="{34FA41F3-C99E-43E8-FA32-31A0B96BF7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1640" y="6962279"/>
            <a:ext cx="3659373" cy="44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2700" indent="5715">
              <a:lnSpc>
                <a:spcPts val="1345"/>
              </a:lnSpc>
            </a:pPr>
            <a:r>
              <a:rPr lang="en-US" sz="1200" b="1" dirty="0">
                <a:solidFill>
                  <a:srgbClr val="83CEE2"/>
                </a:solidFill>
                <a:effectLst/>
                <a:latin typeface="Fedra Sans Bar-ilan Bold" pitchFamily="2" charset="-79"/>
                <a:ea typeface="Calibri" panose="020F0502020204030204" pitchFamily="34" charset="0"/>
                <a:cs typeface="Fedra Sans Bar-ilan Bold" pitchFamily="2" charset="-79"/>
              </a:rPr>
              <a:t>Course Name</a:t>
            </a:r>
            <a:endParaRPr lang="en-IL" sz="1100" b="1" dirty="0">
              <a:solidFill>
                <a:srgbClr val="83CEE2"/>
              </a:solidFill>
              <a:effectLst/>
              <a:latin typeface="Fedra Sans Bar-ilan Bold" pitchFamily="2" charset="-79"/>
              <a:ea typeface="Calibri" panose="020F0502020204030204" pitchFamily="34" charset="0"/>
              <a:cs typeface="Fedra Sans Bar-ilan Bold" pitchFamily="2" charset="-79"/>
            </a:endParaRPr>
          </a:p>
          <a:p>
            <a:pPr marL="14605">
              <a:spcBef>
                <a:spcPts val="250"/>
              </a:spcBef>
              <a:spcAft>
                <a:spcPts val="400"/>
              </a:spcAft>
            </a:pPr>
            <a:r>
              <a:rPr lang="en-US" sz="1100" dirty="0">
                <a:solidFill>
                  <a:srgbClr val="83CEE2"/>
                </a:solidFill>
                <a:effectLst/>
                <a:latin typeface="Fedra Sans Bar-ilan Demi" pitchFamily="2" charset="-79"/>
                <a:ea typeface="Calibri" panose="020F0502020204030204" pitchFamily="34" charset="0"/>
                <a:cs typeface="Fedra Sans Bar-ilan Demi" pitchFamily="2" charset="-79"/>
              </a:rPr>
              <a:t>Company/Organization</a:t>
            </a:r>
            <a:endParaRPr lang="en-IL" sz="1100" dirty="0">
              <a:solidFill>
                <a:srgbClr val="83CEE2"/>
              </a:solidFill>
              <a:effectLst/>
              <a:latin typeface="Fedra Sans Bar-ilan Demi" pitchFamily="2" charset="-79"/>
              <a:ea typeface="Calibri" panose="020F0502020204030204" pitchFamily="34" charset="0"/>
              <a:cs typeface="Fedra Sans Bar-ilan Demi" pitchFamily="2" charset="-79"/>
            </a:endParaRPr>
          </a:p>
        </p:txBody>
      </p:sp>
      <p:sp>
        <p:nvSpPr>
          <p:cNvPr id="32" name="Text Box 28">
            <a:extLst>
              <a:ext uri="{FF2B5EF4-FFF2-40B4-BE49-F238E27FC236}">
                <a16:creationId xmlns:a16="http://schemas.microsoft.com/office/drawing/2014/main" id="{223978B1-6C85-DC70-04A2-FF8E9E70A1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2120" y="5274251"/>
            <a:ext cx="183451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2700" algn="r">
              <a:lnSpc>
                <a:spcPts val="1245"/>
              </a:lnSpc>
            </a:pPr>
            <a:r>
              <a:rPr lang="en-US" sz="1100" b="1" dirty="0">
                <a:solidFill>
                  <a:srgbClr val="014125"/>
                </a:solidFill>
                <a:effectLst/>
                <a:latin typeface="Fedra Sans Bar-ilan Book" pitchFamily="2" charset="-79"/>
                <a:ea typeface="Aller"/>
                <a:cs typeface="Fedra Sans Bar-ilan Book" pitchFamily="2" charset="-79"/>
              </a:rPr>
              <a:t>2015-2018</a:t>
            </a:r>
            <a:endParaRPr lang="en-IL" sz="1100" dirty="0">
              <a:solidFill>
                <a:srgbClr val="014125"/>
              </a:solidFill>
              <a:effectLst/>
              <a:latin typeface="Fedra Sans Bar-ilan Book" pitchFamily="2" charset="-79"/>
              <a:ea typeface="Calibri" panose="020F0502020204030204" pitchFamily="34" charset="0"/>
              <a:cs typeface="Fedra Sans Bar-ilan Book" pitchFamily="2" charset="-79"/>
            </a:endParaRPr>
          </a:p>
        </p:txBody>
      </p:sp>
      <p:sp>
        <p:nvSpPr>
          <p:cNvPr id="33" name="Text Box 28">
            <a:extLst>
              <a:ext uri="{FF2B5EF4-FFF2-40B4-BE49-F238E27FC236}">
                <a16:creationId xmlns:a16="http://schemas.microsoft.com/office/drawing/2014/main" id="{E8EB474D-A161-E767-01D7-ED38CF06DD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2120" y="7009006"/>
            <a:ext cx="183451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2700" algn="r">
              <a:lnSpc>
                <a:spcPts val="1245"/>
              </a:lnSpc>
            </a:pPr>
            <a:r>
              <a:rPr lang="en-US" sz="1100" b="1" dirty="0">
                <a:solidFill>
                  <a:srgbClr val="014125"/>
                </a:solidFill>
                <a:effectLst/>
                <a:latin typeface="Fedra Sans Bar-ilan Book" pitchFamily="2" charset="-79"/>
                <a:ea typeface="Aller"/>
                <a:cs typeface="Fedra Sans Bar-ilan Book" pitchFamily="2" charset="-79"/>
              </a:rPr>
              <a:t>2022</a:t>
            </a:r>
            <a:endParaRPr lang="en-IL" sz="1100" dirty="0">
              <a:solidFill>
                <a:srgbClr val="014125"/>
              </a:solidFill>
              <a:effectLst/>
              <a:latin typeface="Fedra Sans Bar-ilan Book" pitchFamily="2" charset="-79"/>
              <a:ea typeface="Calibri" panose="020F0502020204030204" pitchFamily="34" charset="0"/>
              <a:cs typeface="Fedra Sans Bar-ilan Book" pitchFamily="2" charset="-79"/>
            </a:endParaRPr>
          </a:p>
        </p:txBody>
      </p:sp>
      <p:sp>
        <p:nvSpPr>
          <p:cNvPr id="34" name="Text Box 29">
            <a:extLst>
              <a:ext uri="{FF2B5EF4-FFF2-40B4-BE49-F238E27FC236}">
                <a16:creationId xmlns:a16="http://schemas.microsoft.com/office/drawing/2014/main" id="{CD13CE1A-5C32-3AEB-E31E-BCBB8F5EDE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1640" y="7473412"/>
            <a:ext cx="3659373" cy="44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2700" indent="5715">
              <a:lnSpc>
                <a:spcPts val="1345"/>
              </a:lnSpc>
            </a:pPr>
            <a:r>
              <a:rPr lang="en-US" sz="1200" b="1" dirty="0">
                <a:solidFill>
                  <a:srgbClr val="83CEE2"/>
                </a:solidFill>
                <a:effectLst/>
                <a:latin typeface="Fedra Sans Bar-ilan Bold" pitchFamily="2" charset="-79"/>
                <a:ea typeface="Calibri" panose="020F0502020204030204" pitchFamily="34" charset="0"/>
                <a:cs typeface="Fedra Sans Bar-ilan Bold" pitchFamily="2" charset="-79"/>
              </a:rPr>
              <a:t>Course Name</a:t>
            </a:r>
            <a:endParaRPr lang="en-IL" sz="1100" b="1" dirty="0">
              <a:solidFill>
                <a:srgbClr val="83CEE2"/>
              </a:solidFill>
              <a:effectLst/>
              <a:latin typeface="Fedra Sans Bar-ilan Bold" pitchFamily="2" charset="-79"/>
              <a:ea typeface="Calibri" panose="020F0502020204030204" pitchFamily="34" charset="0"/>
              <a:cs typeface="Fedra Sans Bar-ilan Bold" pitchFamily="2" charset="-79"/>
            </a:endParaRPr>
          </a:p>
          <a:p>
            <a:pPr marL="14605">
              <a:spcBef>
                <a:spcPts val="250"/>
              </a:spcBef>
              <a:spcAft>
                <a:spcPts val="400"/>
              </a:spcAft>
            </a:pPr>
            <a:r>
              <a:rPr lang="en-US" sz="1100" dirty="0">
                <a:solidFill>
                  <a:srgbClr val="83CEE2"/>
                </a:solidFill>
                <a:effectLst/>
                <a:latin typeface="Fedra Sans Bar-ilan Demi" pitchFamily="2" charset="-79"/>
                <a:ea typeface="Calibri" panose="020F0502020204030204" pitchFamily="34" charset="0"/>
                <a:cs typeface="Fedra Sans Bar-ilan Demi" pitchFamily="2" charset="-79"/>
              </a:rPr>
              <a:t>Company/Organization</a:t>
            </a:r>
            <a:endParaRPr lang="en-IL" sz="1100" dirty="0">
              <a:solidFill>
                <a:srgbClr val="83CEE2"/>
              </a:solidFill>
              <a:effectLst/>
              <a:latin typeface="Fedra Sans Bar-ilan Demi" pitchFamily="2" charset="-79"/>
              <a:ea typeface="Calibri" panose="020F0502020204030204" pitchFamily="34" charset="0"/>
              <a:cs typeface="Fedra Sans Bar-ilan Demi" pitchFamily="2" charset="-79"/>
            </a:endParaRPr>
          </a:p>
        </p:txBody>
      </p:sp>
      <p:sp>
        <p:nvSpPr>
          <p:cNvPr id="35" name="Text Box 28">
            <a:extLst>
              <a:ext uri="{FF2B5EF4-FFF2-40B4-BE49-F238E27FC236}">
                <a16:creationId xmlns:a16="http://schemas.microsoft.com/office/drawing/2014/main" id="{09053BD0-7FEE-929C-C4D8-D84826104B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2120" y="7520139"/>
            <a:ext cx="183451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2700" algn="r">
              <a:lnSpc>
                <a:spcPts val="1245"/>
              </a:lnSpc>
            </a:pPr>
            <a:r>
              <a:rPr lang="en-US" sz="1100" b="1" dirty="0">
                <a:solidFill>
                  <a:srgbClr val="014125"/>
                </a:solidFill>
                <a:effectLst/>
                <a:latin typeface="Fedra Sans Bar-ilan Book" pitchFamily="2" charset="-79"/>
                <a:ea typeface="Aller"/>
                <a:cs typeface="Fedra Sans Bar-ilan Book" pitchFamily="2" charset="-79"/>
              </a:rPr>
              <a:t>2022</a:t>
            </a:r>
            <a:endParaRPr lang="en-IL" sz="1100" dirty="0">
              <a:solidFill>
                <a:srgbClr val="014125"/>
              </a:solidFill>
              <a:effectLst/>
              <a:latin typeface="Fedra Sans Bar-ilan Book" pitchFamily="2" charset="-79"/>
              <a:ea typeface="Calibri" panose="020F0502020204030204" pitchFamily="34" charset="0"/>
              <a:cs typeface="Fedra Sans Bar-ilan Book" pitchFamily="2" charset="-79"/>
            </a:endParaRPr>
          </a:p>
        </p:txBody>
      </p:sp>
      <p:sp>
        <p:nvSpPr>
          <p:cNvPr id="36" name="Text Box 29">
            <a:extLst>
              <a:ext uri="{FF2B5EF4-FFF2-40B4-BE49-F238E27FC236}">
                <a16:creationId xmlns:a16="http://schemas.microsoft.com/office/drawing/2014/main" id="{FABE8D1E-6B53-B5D9-EA34-D2AE70D9A6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1640" y="8000587"/>
            <a:ext cx="3659373" cy="44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2700" indent="5715">
              <a:lnSpc>
                <a:spcPts val="1345"/>
              </a:lnSpc>
            </a:pPr>
            <a:r>
              <a:rPr lang="en-US" sz="1200" b="1" dirty="0">
                <a:solidFill>
                  <a:srgbClr val="83CEE2"/>
                </a:solidFill>
                <a:effectLst/>
                <a:latin typeface="Fedra Sans Bar-ilan Bold" pitchFamily="2" charset="-79"/>
                <a:ea typeface="Calibri" panose="020F0502020204030204" pitchFamily="34" charset="0"/>
                <a:cs typeface="Fedra Sans Bar-ilan Bold" pitchFamily="2" charset="-79"/>
              </a:rPr>
              <a:t>Course Name</a:t>
            </a:r>
            <a:endParaRPr lang="en-IL" sz="1100" b="1" dirty="0">
              <a:solidFill>
                <a:srgbClr val="83CEE2"/>
              </a:solidFill>
              <a:effectLst/>
              <a:latin typeface="Fedra Sans Bar-ilan Bold" pitchFamily="2" charset="-79"/>
              <a:ea typeface="Calibri" panose="020F0502020204030204" pitchFamily="34" charset="0"/>
              <a:cs typeface="Fedra Sans Bar-ilan Bold" pitchFamily="2" charset="-79"/>
            </a:endParaRPr>
          </a:p>
          <a:p>
            <a:pPr marL="14605">
              <a:spcBef>
                <a:spcPts val="250"/>
              </a:spcBef>
              <a:spcAft>
                <a:spcPts val="400"/>
              </a:spcAft>
            </a:pPr>
            <a:r>
              <a:rPr lang="en-US" sz="1100" dirty="0">
                <a:solidFill>
                  <a:srgbClr val="83CEE2"/>
                </a:solidFill>
                <a:effectLst/>
                <a:latin typeface="Fedra Sans Bar-ilan Demi" pitchFamily="2" charset="-79"/>
                <a:ea typeface="Calibri" panose="020F0502020204030204" pitchFamily="34" charset="0"/>
                <a:cs typeface="Fedra Sans Bar-ilan Demi" pitchFamily="2" charset="-79"/>
              </a:rPr>
              <a:t>Company/Organization</a:t>
            </a:r>
            <a:endParaRPr lang="en-IL" sz="1100" dirty="0">
              <a:solidFill>
                <a:srgbClr val="83CEE2"/>
              </a:solidFill>
              <a:effectLst/>
              <a:latin typeface="Fedra Sans Bar-ilan Demi" pitchFamily="2" charset="-79"/>
              <a:ea typeface="Calibri" panose="020F0502020204030204" pitchFamily="34" charset="0"/>
              <a:cs typeface="Fedra Sans Bar-ilan Demi" pitchFamily="2" charset="-79"/>
            </a:endParaRPr>
          </a:p>
        </p:txBody>
      </p:sp>
      <p:sp>
        <p:nvSpPr>
          <p:cNvPr id="37" name="Text Box 28">
            <a:extLst>
              <a:ext uri="{FF2B5EF4-FFF2-40B4-BE49-F238E27FC236}">
                <a16:creationId xmlns:a16="http://schemas.microsoft.com/office/drawing/2014/main" id="{8CE1E2F1-737D-004C-650C-B3596F7481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2120" y="8047314"/>
            <a:ext cx="183451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2700" algn="r">
              <a:lnSpc>
                <a:spcPts val="1245"/>
              </a:lnSpc>
            </a:pPr>
            <a:r>
              <a:rPr lang="en-US" sz="1100" b="1" dirty="0">
                <a:solidFill>
                  <a:srgbClr val="014125"/>
                </a:solidFill>
                <a:effectLst/>
                <a:latin typeface="Fedra Sans Bar-ilan Book" pitchFamily="2" charset="-79"/>
                <a:ea typeface="Aller"/>
                <a:cs typeface="Fedra Sans Bar-ilan Book" pitchFamily="2" charset="-79"/>
              </a:rPr>
              <a:t>2022</a:t>
            </a:r>
            <a:endParaRPr lang="en-IL" sz="1100" dirty="0">
              <a:solidFill>
                <a:srgbClr val="014125"/>
              </a:solidFill>
              <a:effectLst/>
              <a:latin typeface="Fedra Sans Bar-ilan Book" pitchFamily="2" charset="-79"/>
              <a:ea typeface="Calibri" panose="020F0502020204030204" pitchFamily="34" charset="0"/>
              <a:cs typeface="Fedra Sans Bar-ilan Book" pitchFamily="2" charset="-79"/>
            </a:endParaRPr>
          </a:p>
        </p:txBody>
      </p:sp>
      <p:sp>
        <p:nvSpPr>
          <p:cNvPr id="41" name="Text Box 29">
            <a:extLst>
              <a:ext uri="{FF2B5EF4-FFF2-40B4-BE49-F238E27FC236}">
                <a16:creationId xmlns:a16="http://schemas.microsoft.com/office/drawing/2014/main" id="{6DD6C69D-6234-A557-A267-89B38082D0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1639" y="8976841"/>
            <a:ext cx="3659373" cy="625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86055" indent="-171450">
              <a:lnSpc>
                <a:spcPts val="1080"/>
              </a:lnSpc>
              <a:spcBef>
                <a:spcPts val="38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Lorem ipsum dolor sit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amet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,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consectetur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adipiscing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elit</a:t>
            </a:r>
            <a:endParaRPr lang="en-US" sz="900" dirty="0">
              <a:solidFill>
                <a:srgbClr val="014125"/>
              </a:solidFill>
              <a:effectLst/>
              <a:latin typeface="Fedra Sans Bar-ilan Book" pitchFamily="2" charset="-79"/>
              <a:ea typeface="Aller Light"/>
              <a:cs typeface="Fedra Sans Bar-ilan Book" pitchFamily="2" charset="-79"/>
            </a:endParaRPr>
          </a:p>
          <a:p>
            <a:pPr marL="186055" indent="-171450">
              <a:lnSpc>
                <a:spcPts val="1080"/>
              </a:lnSpc>
              <a:spcBef>
                <a:spcPts val="38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ulla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a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tristique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odio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, ac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volutpat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mauris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. </a:t>
            </a:r>
          </a:p>
          <a:p>
            <a:pPr marL="186055" indent="-171450">
              <a:lnSpc>
                <a:spcPts val="1080"/>
              </a:lnSpc>
              <a:spcBef>
                <a:spcPts val="38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Nunc fermentum mi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eget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lobortis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posuere</a:t>
            </a:r>
            <a:r>
              <a:rPr lang="en-US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. </a:t>
            </a:r>
            <a:r>
              <a:rPr lang="en-US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Nulla</a:t>
            </a:r>
            <a:endParaRPr lang="en-IL" sz="900" dirty="0">
              <a:solidFill>
                <a:srgbClr val="014125"/>
              </a:solidFill>
              <a:effectLst/>
              <a:latin typeface="Fedra Sans Bar-ilan Book" pitchFamily="2" charset="-79"/>
              <a:ea typeface="Aller Light"/>
              <a:cs typeface="Fedra Sans Bar-ilan Book" pitchFamily="2" charset="-79"/>
            </a:endParaRPr>
          </a:p>
        </p:txBody>
      </p:sp>
      <p:sp>
        <p:nvSpPr>
          <p:cNvPr id="42" name="Text Box 31">
            <a:extLst>
              <a:ext uri="{FF2B5EF4-FFF2-40B4-BE49-F238E27FC236}">
                <a16:creationId xmlns:a16="http://schemas.microsoft.com/office/drawing/2014/main" id="{2FE89B78-07D6-3090-FA6E-B52DC545D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204" y="2881403"/>
            <a:ext cx="2143808" cy="1245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49530"/>
            <a:r>
              <a:rPr lang="en-US" sz="3600" dirty="0">
                <a:solidFill>
                  <a:srgbClr val="014125"/>
                </a:solidFill>
                <a:effectLst/>
                <a:latin typeface="Fedra Sans Bar-ilan Medium" pitchFamily="2" charset="-79"/>
                <a:ea typeface="Calibri" panose="020F0502020204030204" pitchFamily="34" charset="0"/>
                <a:cs typeface="Fedra Sans Bar-ilan Medium" pitchFamily="2" charset="-79"/>
              </a:rPr>
              <a:t>ISRAEL</a:t>
            </a:r>
          </a:p>
          <a:p>
            <a:pPr marL="49530"/>
            <a:r>
              <a:rPr lang="en-US" sz="3600" dirty="0">
                <a:solidFill>
                  <a:srgbClr val="014125"/>
                </a:solidFill>
                <a:latin typeface="Fedra Sans Bar-ilan Medium" pitchFamily="2" charset="-79"/>
                <a:ea typeface="Calibri" panose="020F0502020204030204" pitchFamily="34" charset="0"/>
                <a:cs typeface="Fedra Sans Bar-ilan Medium" pitchFamily="2" charset="-79"/>
              </a:rPr>
              <a:t>ISRAELI</a:t>
            </a:r>
            <a:endParaRPr lang="en-IL" sz="2800" dirty="0">
              <a:solidFill>
                <a:srgbClr val="014125"/>
              </a:solidFill>
              <a:effectLst/>
              <a:latin typeface="Fedra Sans Bar-ilan Medium" pitchFamily="2" charset="-79"/>
              <a:ea typeface="Calibri" panose="020F0502020204030204" pitchFamily="34" charset="0"/>
              <a:cs typeface="Fedra Sans Bar-ilan Medium" pitchFamily="2" charset="-79"/>
            </a:endParaRPr>
          </a:p>
        </p:txBody>
      </p:sp>
      <p:sp>
        <p:nvSpPr>
          <p:cNvPr id="43" name="Text Box 31">
            <a:extLst>
              <a:ext uri="{FF2B5EF4-FFF2-40B4-BE49-F238E27FC236}">
                <a16:creationId xmlns:a16="http://schemas.microsoft.com/office/drawing/2014/main" id="{B086D6BF-40BD-4D45-AC21-F78A1BCB89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147" y="4103939"/>
            <a:ext cx="1696185" cy="356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49530"/>
            <a:r>
              <a:rPr lang="en-US" dirty="0">
                <a:solidFill>
                  <a:srgbClr val="F6F8F0"/>
                </a:solidFill>
                <a:effectLst/>
                <a:latin typeface="Fedra Sans Bar-ilan Medium" pitchFamily="2" charset="-79"/>
                <a:ea typeface="Calibri" panose="020F0502020204030204" pitchFamily="34" charset="0"/>
                <a:cs typeface="Fedra Sans Bar-ilan Medium" pitchFamily="2" charset="-79"/>
              </a:rPr>
              <a:t>POSITION</a:t>
            </a:r>
            <a:endParaRPr lang="en-IL" sz="1400" dirty="0">
              <a:solidFill>
                <a:srgbClr val="F6F8F0"/>
              </a:solidFill>
              <a:effectLst/>
              <a:latin typeface="Fedra Sans Bar-ilan Medium" pitchFamily="2" charset="-79"/>
              <a:ea typeface="Calibri" panose="020F0502020204030204" pitchFamily="34" charset="0"/>
              <a:cs typeface="Fedra Sans Bar-ilan Medium" pitchFamily="2" charset="-79"/>
            </a:endParaRPr>
          </a:p>
        </p:txBody>
      </p:sp>
      <p:sp>
        <p:nvSpPr>
          <p:cNvPr id="44" name="Text Box 31">
            <a:extLst>
              <a:ext uri="{FF2B5EF4-FFF2-40B4-BE49-F238E27FC236}">
                <a16:creationId xmlns:a16="http://schemas.microsoft.com/office/drawing/2014/main" id="{F14B6FE2-A785-E46E-D0C2-5AF04ECA06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147" y="4831112"/>
            <a:ext cx="1505821" cy="350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49530">
              <a:lnSpc>
                <a:spcPts val="1660"/>
              </a:lnSpc>
            </a:pPr>
            <a:r>
              <a:rPr lang="en-US" sz="1500" dirty="0">
                <a:solidFill>
                  <a:srgbClr val="F6F8F0"/>
                </a:solidFill>
                <a:effectLst/>
                <a:latin typeface="Fedra Sans Bar-ilan Medium" pitchFamily="2" charset="-79"/>
                <a:ea typeface="Calibri" panose="020F0502020204030204" pitchFamily="34" charset="0"/>
                <a:cs typeface="Fedra Sans Bar-ilan Medium" pitchFamily="2" charset="-79"/>
              </a:rPr>
              <a:t>CONTACT</a:t>
            </a:r>
            <a:endParaRPr lang="en-IL" sz="1100" dirty="0">
              <a:solidFill>
                <a:srgbClr val="F6F8F0"/>
              </a:solidFill>
              <a:effectLst/>
              <a:latin typeface="Fedra Sans Bar-ilan Medium" pitchFamily="2" charset="-79"/>
              <a:ea typeface="Calibri" panose="020F0502020204030204" pitchFamily="34" charset="0"/>
              <a:cs typeface="Fedra Sans Bar-ilan Medium" pitchFamily="2" charset="-79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B685F08-3341-2E47-1CE6-782EA6CCEA3E}"/>
              </a:ext>
            </a:extLst>
          </p:cNvPr>
          <p:cNvCxnSpPr>
            <a:cxnSpLocks/>
          </p:cNvCxnSpPr>
          <p:nvPr/>
        </p:nvCxnSpPr>
        <p:spPr>
          <a:xfrm>
            <a:off x="425114" y="4606295"/>
            <a:ext cx="1658218" cy="0"/>
          </a:xfrm>
          <a:prstGeom prst="line">
            <a:avLst/>
          </a:prstGeom>
          <a:ln w="28575">
            <a:solidFill>
              <a:srgbClr val="01412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8C5DCA4-BA3E-D055-C789-E76A8C305A7C}"/>
              </a:ext>
            </a:extLst>
          </p:cNvPr>
          <p:cNvCxnSpPr>
            <a:cxnSpLocks/>
          </p:cNvCxnSpPr>
          <p:nvPr/>
        </p:nvCxnSpPr>
        <p:spPr>
          <a:xfrm>
            <a:off x="425114" y="6026022"/>
            <a:ext cx="1658218" cy="0"/>
          </a:xfrm>
          <a:prstGeom prst="line">
            <a:avLst/>
          </a:prstGeom>
          <a:ln w="28575">
            <a:solidFill>
              <a:srgbClr val="01412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 Box 31">
            <a:extLst>
              <a:ext uri="{FF2B5EF4-FFF2-40B4-BE49-F238E27FC236}">
                <a16:creationId xmlns:a16="http://schemas.microsoft.com/office/drawing/2014/main" id="{5192F134-62EF-6EAD-54F7-FA7D37438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204" y="6282838"/>
            <a:ext cx="1505821" cy="350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49530">
              <a:lnSpc>
                <a:spcPts val="1660"/>
              </a:lnSpc>
            </a:pPr>
            <a:r>
              <a:rPr lang="en-US" sz="1500" dirty="0">
                <a:solidFill>
                  <a:srgbClr val="F6F8F0"/>
                </a:solidFill>
                <a:effectLst/>
                <a:latin typeface="Fedra Sans Bar-ilan Medium" pitchFamily="2" charset="-79"/>
                <a:ea typeface="Calibri" panose="020F0502020204030204" pitchFamily="34" charset="0"/>
                <a:cs typeface="Fedra Sans Bar-ilan Medium" pitchFamily="2" charset="-79"/>
              </a:rPr>
              <a:t>LANGUAGES</a:t>
            </a:r>
            <a:endParaRPr lang="en-IL" sz="1100" dirty="0">
              <a:solidFill>
                <a:srgbClr val="F6F8F0"/>
              </a:solidFill>
              <a:effectLst/>
              <a:latin typeface="Fedra Sans Bar-ilan Medium" pitchFamily="2" charset="-79"/>
              <a:ea typeface="Calibri" panose="020F0502020204030204" pitchFamily="34" charset="0"/>
              <a:cs typeface="Fedra Sans Bar-ilan Medium" pitchFamily="2" charset="-79"/>
            </a:endParaRPr>
          </a:p>
        </p:txBody>
      </p:sp>
      <p:sp>
        <p:nvSpPr>
          <p:cNvPr id="49" name="Text Box 29">
            <a:extLst>
              <a:ext uri="{FF2B5EF4-FFF2-40B4-BE49-F238E27FC236}">
                <a16:creationId xmlns:a16="http://schemas.microsoft.com/office/drawing/2014/main" id="{4585ADAD-E3E5-AA0D-3501-0AE68E118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243" y="6569992"/>
            <a:ext cx="1090865" cy="495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86055" indent="-171450">
              <a:lnSpc>
                <a:spcPts val="1080"/>
              </a:lnSpc>
              <a:spcBef>
                <a:spcPts val="38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F6F8F0"/>
                </a:solidFill>
                <a:latin typeface="Fedra Sans Bar-ilan Book" pitchFamily="2" charset="-79"/>
                <a:ea typeface="Aller Light"/>
                <a:cs typeface="Fedra Sans Bar-ilan Book" pitchFamily="2" charset="-79"/>
              </a:rPr>
              <a:t>Hebrew</a:t>
            </a:r>
          </a:p>
          <a:p>
            <a:pPr marL="186055" indent="-171450">
              <a:lnSpc>
                <a:spcPts val="1080"/>
              </a:lnSpc>
              <a:spcBef>
                <a:spcPts val="38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F6F8F0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English</a:t>
            </a:r>
            <a:endParaRPr lang="en-IL" sz="900" dirty="0">
              <a:solidFill>
                <a:srgbClr val="F6F8F0"/>
              </a:solidFill>
              <a:effectLst/>
              <a:latin typeface="Fedra Sans Bar-ilan Book" pitchFamily="2" charset="-79"/>
              <a:ea typeface="Aller Light"/>
              <a:cs typeface="Fedra Sans Bar-ilan Book" pitchFamily="2" charset="-79"/>
            </a:endParaRPr>
          </a:p>
        </p:txBody>
      </p:sp>
      <p:sp>
        <p:nvSpPr>
          <p:cNvPr id="50" name="Text Box 29">
            <a:extLst>
              <a:ext uri="{FF2B5EF4-FFF2-40B4-BE49-F238E27FC236}">
                <a16:creationId xmlns:a16="http://schemas.microsoft.com/office/drawing/2014/main" id="{05E2E5CE-E408-3A83-0C07-0953FE6BDB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114" y="5163421"/>
            <a:ext cx="1090865" cy="495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86055" indent="-171450">
              <a:lnSpc>
                <a:spcPts val="1080"/>
              </a:lnSpc>
              <a:spcBef>
                <a:spcPts val="38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F6F8F0"/>
                </a:solidFill>
                <a:latin typeface="Fedra Sans Bar-ilan Book" pitchFamily="2" charset="-79"/>
                <a:ea typeface="Aller Light"/>
                <a:cs typeface="Fedra Sans Bar-ilan Book" pitchFamily="2" charset="-79"/>
              </a:rPr>
              <a:t>Address</a:t>
            </a:r>
          </a:p>
          <a:p>
            <a:pPr marL="186055" indent="-171450">
              <a:lnSpc>
                <a:spcPts val="1080"/>
              </a:lnSpc>
              <a:spcBef>
                <a:spcPts val="38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F6F8F0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Email</a:t>
            </a:r>
          </a:p>
          <a:p>
            <a:pPr marL="186055" indent="-171450">
              <a:lnSpc>
                <a:spcPts val="1080"/>
              </a:lnSpc>
              <a:spcBef>
                <a:spcPts val="38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F6F8F0"/>
                </a:solidFill>
                <a:latin typeface="Fedra Sans Bar-ilan Book" pitchFamily="2" charset="-79"/>
                <a:ea typeface="Aller Light"/>
                <a:cs typeface="Fedra Sans Bar-ilan Book" pitchFamily="2" charset="-79"/>
              </a:rPr>
              <a:t>Phone number</a:t>
            </a:r>
            <a:endParaRPr lang="en-IL" sz="900" dirty="0">
              <a:solidFill>
                <a:srgbClr val="F6F8F0"/>
              </a:solidFill>
              <a:effectLst/>
              <a:latin typeface="Fedra Sans Bar-ilan Book" pitchFamily="2" charset="-79"/>
              <a:ea typeface="Aller Light"/>
              <a:cs typeface="Fedra Sans Bar-ilan Book" pitchFamily="2" charset="-79"/>
            </a:endParaRP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44795D5-6A40-E50E-DA71-A26995362670}"/>
              </a:ext>
            </a:extLst>
          </p:cNvPr>
          <p:cNvCxnSpPr>
            <a:cxnSpLocks/>
          </p:cNvCxnSpPr>
          <p:nvPr/>
        </p:nvCxnSpPr>
        <p:spPr>
          <a:xfrm>
            <a:off x="406153" y="7234800"/>
            <a:ext cx="1658218" cy="0"/>
          </a:xfrm>
          <a:prstGeom prst="line">
            <a:avLst/>
          </a:prstGeom>
          <a:ln w="28575">
            <a:solidFill>
              <a:srgbClr val="01412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 Box 31">
            <a:extLst>
              <a:ext uri="{FF2B5EF4-FFF2-40B4-BE49-F238E27FC236}">
                <a16:creationId xmlns:a16="http://schemas.microsoft.com/office/drawing/2014/main" id="{931B4B73-5A61-B80C-CADB-F640058DEE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243" y="7491616"/>
            <a:ext cx="1505821" cy="350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49530">
              <a:lnSpc>
                <a:spcPts val="1660"/>
              </a:lnSpc>
            </a:pPr>
            <a:r>
              <a:rPr lang="en-US" sz="1500" dirty="0">
                <a:solidFill>
                  <a:srgbClr val="F6F8F0"/>
                </a:solidFill>
                <a:effectLst/>
                <a:latin typeface="Fedra Sans Bar-ilan Medium" pitchFamily="2" charset="-79"/>
                <a:ea typeface="Calibri" panose="020F0502020204030204" pitchFamily="34" charset="0"/>
                <a:cs typeface="Fedra Sans Bar-ilan Medium" pitchFamily="2" charset="-79"/>
              </a:rPr>
              <a:t>KEY SKILLS</a:t>
            </a:r>
            <a:endParaRPr lang="en-IL" sz="1100" dirty="0">
              <a:solidFill>
                <a:srgbClr val="F6F8F0"/>
              </a:solidFill>
              <a:effectLst/>
              <a:latin typeface="Fedra Sans Bar-ilan Medium" pitchFamily="2" charset="-79"/>
              <a:ea typeface="Calibri" panose="020F0502020204030204" pitchFamily="34" charset="0"/>
              <a:cs typeface="Fedra Sans Bar-ilan Medium" pitchFamily="2" charset="-79"/>
            </a:endParaRPr>
          </a:p>
        </p:txBody>
      </p:sp>
      <p:sp>
        <p:nvSpPr>
          <p:cNvPr id="53" name="Text Box 29">
            <a:extLst>
              <a:ext uri="{FF2B5EF4-FFF2-40B4-BE49-F238E27FC236}">
                <a16:creationId xmlns:a16="http://schemas.microsoft.com/office/drawing/2014/main" id="{63D2A91D-B270-B072-195F-F012445E5C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966" y="7836740"/>
            <a:ext cx="1090865" cy="495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86055" indent="-171450">
              <a:lnSpc>
                <a:spcPts val="1080"/>
              </a:lnSpc>
              <a:spcBef>
                <a:spcPts val="38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F6F8F0"/>
                </a:solidFill>
                <a:latin typeface="Fedra Sans Bar-ilan Book" pitchFamily="2" charset="-79"/>
                <a:ea typeface="Aller Light"/>
                <a:cs typeface="Fedra Sans Bar-ilan Book" pitchFamily="2" charset="-79"/>
              </a:rPr>
              <a:t>Skill A</a:t>
            </a:r>
          </a:p>
          <a:p>
            <a:pPr marL="186055" indent="-171450">
              <a:lnSpc>
                <a:spcPts val="1080"/>
              </a:lnSpc>
              <a:spcBef>
                <a:spcPts val="38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F6F8F0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Skill </a:t>
            </a:r>
            <a:r>
              <a:rPr lang="en-US" sz="900" dirty="0">
                <a:solidFill>
                  <a:srgbClr val="F6F8F0"/>
                </a:solidFill>
                <a:latin typeface="Fedra Sans Bar-ilan Book" pitchFamily="2" charset="-79"/>
                <a:ea typeface="Aller Light"/>
                <a:cs typeface="Fedra Sans Bar-ilan Book" pitchFamily="2" charset="-79"/>
              </a:rPr>
              <a:t>B</a:t>
            </a:r>
          </a:p>
          <a:p>
            <a:pPr marL="186055" indent="-171450">
              <a:lnSpc>
                <a:spcPts val="1080"/>
              </a:lnSpc>
              <a:spcBef>
                <a:spcPts val="38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F6F8F0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Skill</a:t>
            </a:r>
            <a:r>
              <a:rPr lang="en-US" sz="900" dirty="0">
                <a:solidFill>
                  <a:srgbClr val="F6F8F0"/>
                </a:solidFill>
                <a:latin typeface="Fedra Sans Bar-ilan Book" pitchFamily="2" charset="-79"/>
                <a:ea typeface="Aller Light"/>
                <a:cs typeface="Fedra Sans Bar-ilan Book" pitchFamily="2" charset="-79"/>
              </a:rPr>
              <a:t> C</a:t>
            </a:r>
            <a:endParaRPr lang="en-IL" sz="900" dirty="0">
              <a:solidFill>
                <a:srgbClr val="F6F8F0"/>
              </a:solidFill>
              <a:effectLst/>
              <a:latin typeface="Fedra Sans Bar-ilan Book" pitchFamily="2" charset="-79"/>
              <a:ea typeface="Aller Light"/>
              <a:cs typeface="Fedra Sans Bar-ilan Book" pitchFamily="2" charset="-79"/>
            </a:endParaRP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4DAC23E5-DD53-83DA-0106-20FD0747A7A0}"/>
              </a:ext>
            </a:extLst>
          </p:cNvPr>
          <p:cNvCxnSpPr>
            <a:cxnSpLocks/>
          </p:cNvCxnSpPr>
          <p:nvPr/>
        </p:nvCxnSpPr>
        <p:spPr>
          <a:xfrm>
            <a:off x="366338" y="8561902"/>
            <a:ext cx="1658218" cy="0"/>
          </a:xfrm>
          <a:prstGeom prst="line">
            <a:avLst/>
          </a:prstGeom>
          <a:ln w="28575">
            <a:solidFill>
              <a:srgbClr val="01412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 Box 31">
            <a:extLst>
              <a:ext uri="{FF2B5EF4-FFF2-40B4-BE49-F238E27FC236}">
                <a16:creationId xmlns:a16="http://schemas.microsoft.com/office/drawing/2014/main" id="{47B0649D-AB44-CCA0-F82B-1B307BE20F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428" y="8818718"/>
            <a:ext cx="1505821" cy="350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49530">
              <a:lnSpc>
                <a:spcPts val="1660"/>
              </a:lnSpc>
            </a:pPr>
            <a:r>
              <a:rPr lang="en-US" sz="1500" dirty="0">
                <a:solidFill>
                  <a:srgbClr val="F6F8F0"/>
                </a:solidFill>
                <a:effectLst/>
                <a:latin typeface="Fedra Sans Bar-ilan Medium" pitchFamily="2" charset="-79"/>
                <a:ea typeface="Calibri" panose="020F0502020204030204" pitchFamily="34" charset="0"/>
                <a:cs typeface="Fedra Sans Bar-ilan Medium" pitchFamily="2" charset="-79"/>
              </a:rPr>
              <a:t>REFERENCES</a:t>
            </a:r>
            <a:endParaRPr lang="en-IL" sz="1100" dirty="0">
              <a:solidFill>
                <a:srgbClr val="F6F8F0"/>
              </a:solidFill>
              <a:effectLst/>
              <a:latin typeface="Fedra Sans Bar-ilan Medium" pitchFamily="2" charset="-79"/>
              <a:ea typeface="Calibri" panose="020F0502020204030204" pitchFamily="34" charset="0"/>
              <a:cs typeface="Fedra Sans Bar-ilan Medium" pitchFamily="2" charset="-79"/>
            </a:endParaRPr>
          </a:p>
        </p:txBody>
      </p:sp>
      <p:sp>
        <p:nvSpPr>
          <p:cNvPr id="56" name="Text Box 29">
            <a:extLst>
              <a:ext uri="{FF2B5EF4-FFF2-40B4-BE49-F238E27FC236}">
                <a16:creationId xmlns:a16="http://schemas.microsoft.com/office/drawing/2014/main" id="{A0FF57C4-D0E6-5324-C5AB-6E90D760C7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471" y="9164382"/>
            <a:ext cx="1753206" cy="350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4605">
              <a:lnSpc>
                <a:spcPts val="1080"/>
              </a:lnSpc>
              <a:spcBef>
                <a:spcPts val="385"/>
              </a:spcBef>
              <a:spcAft>
                <a:spcPts val="0"/>
              </a:spcAft>
            </a:pPr>
            <a:r>
              <a:rPr lang="en-US" sz="900" dirty="0" err="1">
                <a:solidFill>
                  <a:srgbClr val="F6F8F0"/>
                </a:solidFill>
                <a:latin typeface="Fedra Sans Bar-ilan Book" pitchFamily="2" charset="-79"/>
                <a:ea typeface="Aller Light"/>
                <a:cs typeface="Fedra Sans Bar-ilan Book" pitchFamily="2" charset="-79"/>
              </a:rPr>
              <a:t>Recommedation</a:t>
            </a:r>
            <a:r>
              <a:rPr lang="en-US" sz="900" dirty="0">
                <a:solidFill>
                  <a:srgbClr val="F6F8F0"/>
                </a:solidFill>
                <a:latin typeface="Fedra Sans Bar-ilan Book" pitchFamily="2" charset="-79"/>
                <a:ea typeface="Aller Light"/>
                <a:cs typeface="Fedra Sans Bar-ilan Book" pitchFamily="2" charset="-79"/>
              </a:rPr>
              <a:t> will be sent upon request</a:t>
            </a:r>
            <a:endParaRPr lang="en-IL" sz="900" dirty="0">
              <a:solidFill>
                <a:srgbClr val="F6F8F0"/>
              </a:solidFill>
              <a:effectLst/>
              <a:latin typeface="Fedra Sans Bar-ilan Book" pitchFamily="2" charset="-79"/>
              <a:ea typeface="Aller Light"/>
              <a:cs typeface="Fedra Sans Bar-ilan Book" pitchFamily="2" charset="-79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F6DBFD2-E3A1-FBAD-B324-D2274EACEABE}"/>
              </a:ext>
            </a:extLst>
          </p:cNvPr>
          <p:cNvSpPr/>
          <p:nvPr/>
        </p:nvSpPr>
        <p:spPr>
          <a:xfrm>
            <a:off x="2821639" y="424317"/>
            <a:ext cx="3659373" cy="259879"/>
          </a:xfrm>
          <a:prstGeom prst="rect">
            <a:avLst/>
          </a:prstGeom>
          <a:solidFill>
            <a:srgbClr val="0141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0" name="Text Box 31">
            <a:extLst>
              <a:ext uri="{FF2B5EF4-FFF2-40B4-BE49-F238E27FC236}">
                <a16:creationId xmlns:a16="http://schemas.microsoft.com/office/drawing/2014/main" id="{B6BE1413-5321-402A-E3BF-A384621403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1641" y="473239"/>
            <a:ext cx="3289600" cy="272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49530">
              <a:lnSpc>
                <a:spcPts val="1660"/>
              </a:lnSpc>
            </a:pPr>
            <a:r>
              <a:rPr lang="en-US" sz="1400" dirty="0">
                <a:solidFill>
                  <a:srgbClr val="F6F8F0"/>
                </a:solidFill>
                <a:effectLst/>
                <a:latin typeface="Fedra Sans Bar-ilan Medium" pitchFamily="2" charset="-79"/>
                <a:ea typeface="Calibri" panose="020F0502020204030204" pitchFamily="34" charset="0"/>
                <a:cs typeface="Fedra Sans Bar-ilan Medium" pitchFamily="2" charset="-79"/>
              </a:rPr>
              <a:t>OBJECTIVE </a:t>
            </a:r>
            <a:endParaRPr lang="en-IL" sz="1050" dirty="0">
              <a:solidFill>
                <a:srgbClr val="F6F8F0"/>
              </a:solidFill>
              <a:effectLst/>
              <a:latin typeface="Fedra Sans Bar-ilan Medium" pitchFamily="2" charset="-79"/>
              <a:ea typeface="Calibri" panose="020F0502020204030204" pitchFamily="34" charset="0"/>
              <a:cs typeface="Fedra Sans Bar-ilan Medium" pitchFamily="2" charset="-79"/>
            </a:endParaRPr>
          </a:p>
          <a:p>
            <a:pPr>
              <a:spcBef>
                <a:spcPts val="30"/>
              </a:spcBef>
            </a:pPr>
            <a:r>
              <a:rPr lang="en-US" sz="1100" dirty="0">
                <a:solidFill>
                  <a:srgbClr val="F6F8F0"/>
                </a:solidFill>
                <a:effectLst/>
                <a:latin typeface="Fedra Sans Bar-ilan Medium" pitchFamily="2" charset="-79"/>
                <a:ea typeface="Times New Roman" panose="02020603050405020304" pitchFamily="18" charset="0"/>
                <a:cs typeface="Fedra Sans Bar-ilan Medium" pitchFamily="2" charset="-79"/>
              </a:rPr>
              <a:t> </a:t>
            </a:r>
            <a:endParaRPr lang="en-IL" sz="1050" dirty="0">
              <a:solidFill>
                <a:srgbClr val="F6F8F0"/>
              </a:solidFill>
              <a:effectLst/>
              <a:latin typeface="Fedra Sans Bar-ilan Medium" pitchFamily="2" charset="-79"/>
              <a:ea typeface="Calibri" panose="020F0502020204030204" pitchFamily="34" charset="0"/>
              <a:cs typeface="Fedra Sans Bar-ilan Medium" pitchFamily="2" charset="-79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5035D36-8B7D-F8AF-55F9-6FF60EF52C31}"/>
              </a:ext>
            </a:extLst>
          </p:cNvPr>
          <p:cNvSpPr/>
          <p:nvPr/>
        </p:nvSpPr>
        <p:spPr>
          <a:xfrm>
            <a:off x="2821639" y="1447515"/>
            <a:ext cx="3659373" cy="259879"/>
          </a:xfrm>
          <a:prstGeom prst="rect">
            <a:avLst/>
          </a:prstGeom>
          <a:solidFill>
            <a:srgbClr val="0141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5" name="Text Box 31">
            <a:extLst>
              <a:ext uri="{FF2B5EF4-FFF2-40B4-BE49-F238E27FC236}">
                <a16:creationId xmlns:a16="http://schemas.microsoft.com/office/drawing/2014/main" id="{B67ABFB5-62F6-E9D9-44B6-94B1EE93F9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1641" y="1496437"/>
            <a:ext cx="3289600" cy="272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49530">
              <a:lnSpc>
                <a:spcPts val="1660"/>
              </a:lnSpc>
            </a:pPr>
            <a:r>
              <a:rPr lang="en-US" sz="1400" dirty="0">
                <a:solidFill>
                  <a:srgbClr val="F6F8F0"/>
                </a:solidFill>
                <a:effectLst/>
                <a:latin typeface="Fedra Sans Bar-ilan Medium" pitchFamily="2" charset="-79"/>
                <a:ea typeface="Calibri" panose="020F0502020204030204" pitchFamily="34" charset="0"/>
                <a:cs typeface="Fedra Sans Bar-ilan Medium" pitchFamily="2" charset="-79"/>
              </a:rPr>
              <a:t>WORK EXPERIENCE</a:t>
            </a:r>
            <a:endParaRPr lang="en-IL" sz="1050" dirty="0">
              <a:solidFill>
                <a:srgbClr val="F6F8F0"/>
              </a:solidFill>
              <a:effectLst/>
              <a:latin typeface="Fedra Sans Bar-ilan Medium" pitchFamily="2" charset="-79"/>
              <a:ea typeface="Calibri" panose="020F0502020204030204" pitchFamily="34" charset="0"/>
              <a:cs typeface="Fedra Sans Bar-ilan Medium" pitchFamily="2" charset="-79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5DE6B3-84F2-0CEF-1D30-0CD540244ED8}"/>
              </a:ext>
            </a:extLst>
          </p:cNvPr>
          <p:cNvSpPr/>
          <p:nvPr/>
        </p:nvSpPr>
        <p:spPr>
          <a:xfrm>
            <a:off x="2854260" y="3245224"/>
            <a:ext cx="3659373" cy="259879"/>
          </a:xfrm>
          <a:prstGeom prst="rect">
            <a:avLst/>
          </a:prstGeom>
          <a:solidFill>
            <a:srgbClr val="0141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" name="Text Box 31">
            <a:extLst>
              <a:ext uri="{FF2B5EF4-FFF2-40B4-BE49-F238E27FC236}">
                <a16:creationId xmlns:a16="http://schemas.microsoft.com/office/drawing/2014/main" id="{FC7E38E2-A69C-5B8F-5438-1EFCE95E86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4262" y="3294146"/>
            <a:ext cx="3289600" cy="272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49530">
              <a:lnSpc>
                <a:spcPts val="1660"/>
              </a:lnSpc>
            </a:pPr>
            <a:r>
              <a:rPr lang="en-US" sz="1400" dirty="0">
                <a:solidFill>
                  <a:srgbClr val="F6F8F0"/>
                </a:solidFill>
                <a:effectLst/>
                <a:latin typeface="Fedra Sans Bar-ilan Medium" pitchFamily="2" charset="-79"/>
                <a:ea typeface="Calibri" panose="020F0502020204030204" pitchFamily="34" charset="0"/>
                <a:cs typeface="Fedra Sans Bar-ilan Medium" pitchFamily="2" charset="-79"/>
              </a:rPr>
              <a:t>ADDITIONAL EXPERIENCE</a:t>
            </a:r>
            <a:endParaRPr lang="en-IL" sz="1050" dirty="0">
              <a:solidFill>
                <a:srgbClr val="F6F8F0"/>
              </a:solidFill>
              <a:effectLst/>
              <a:latin typeface="Fedra Sans Bar-ilan Medium" pitchFamily="2" charset="-79"/>
              <a:ea typeface="Calibri" panose="020F0502020204030204" pitchFamily="34" charset="0"/>
              <a:cs typeface="Fedra Sans Bar-ilan Medium" pitchFamily="2" charset="-79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8CA124-8006-B078-362E-A5B3D59F1ABB}"/>
              </a:ext>
            </a:extLst>
          </p:cNvPr>
          <p:cNvSpPr/>
          <p:nvPr/>
        </p:nvSpPr>
        <p:spPr>
          <a:xfrm>
            <a:off x="2821639" y="6475871"/>
            <a:ext cx="3659373" cy="259879"/>
          </a:xfrm>
          <a:prstGeom prst="rect">
            <a:avLst/>
          </a:prstGeom>
          <a:solidFill>
            <a:srgbClr val="0141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3" name="Text Box 31">
            <a:extLst>
              <a:ext uri="{FF2B5EF4-FFF2-40B4-BE49-F238E27FC236}">
                <a16:creationId xmlns:a16="http://schemas.microsoft.com/office/drawing/2014/main" id="{60C09674-C134-A5B5-DDC8-7E65518CCA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1641" y="6524793"/>
            <a:ext cx="3289600" cy="272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49530">
              <a:lnSpc>
                <a:spcPts val="1660"/>
              </a:lnSpc>
            </a:pPr>
            <a:r>
              <a:rPr lang="en-US" sz="1400" dirty="0">
                <a:solidFill>
                  <a:srgbClr val="F6F8F0"/>
                </a:solidFill>
                <a:effectLst/>
                <a:latin typeface="Fedra Sans Bar-ilan Medium" pitchFamily="2" charset="-79"/>
                <a:ea typeface="Calibri" panose="020F0502020204030204" pitchFamily="34" charset="0"/>
                <a:cs typeface="Fedra Sans Bar-ilan Medium" pitchFamily="2" charset="-79"/>
              </a:rPr>
              <a:t>EDUCATION</a:t>
            </a:r>
            <a:endParaRPr lang="en-IL" sz="1050" dirty="0">
              <a:solidFill>
                <a:srgbClr val="F6F8F0"/>
              </a:solidFill>
              <a:effectLst/>
              <a:latin typeface="Fedra Sans Bar-ilan Medium" pitchFamily="2" charset="-79"/>
              <a:ea typeface="Calibri" panose="020F0502020204030204" pitchFamily="34" charset="0"/>
              <a:cs typeface="Fedra Sans Bar-ilan Medium" pitchFamily="2" charset="-79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2901294-3287-258F-EEC4-60E7A5C4C619}"/>
              </a:ext>
            </a:extLst>
          </p:cNvPr>
          <p:cNvSpPr/>
          <p:nvPr/>
        </p:nvSpPr>
        <p:spPr>
          <a:xfrm>
            <a:off x="2854258" y="8593044"/>
            <a:ext cx="3659373" cy="259879"/>
          </a:xfrm>
          <a:prstGeom prst="rect">
            <a:avLst/>
          </a:prstGeom>
          <a:solidFill>
            <a:srgbClr val="0141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6" name="Text Box 31">
            <a:extLst>
              <a:ext uri="{FF2B5EF4-FFF2-40B4-BE49-F238E27FC236}">
                <a16:creationId xmlns:a16="http://schemas.microsoft.com/office/drawing/2014/main" id="{1463CE43-A499-FE0B-B4C2-FD5F2C573B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4260" y="8641966"/>
            <a:ext cx="3289600" cy="272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49530">
              <a:lnSpc>
                <a:spcPts val="1660"/>
              </a:lnSpc>
            </a:pPr>
            <a:r>
              <a:rPr lang="en-US" sz="1400" dirty="0">
                <a:solidFill>
                  <a:srgbClr val="F6F8F0"/>
                </a:solidFill>
                <a:effectLst/>
                <a:latin typeface="Fedra Sans Bar-ilan Medium" pitchFamily="2" charset="-79"/>
                <a:ea typeface="Calibri" panose="020F0502020204030204" pitchFamily="34" charset="0"/>
                <a:cs typeface="Fedra Sans Bar-ilan Medium" pitchFamily="2" charset="-79"/>
              </a:rPr>
              <a:t>MILITARY SERVICE</a:t>
            </a:r>
            <a:endParaRPr lang="en-IL" sz="1050" dirty="0">
              <a:solidFill>
                <a:srgbClr val="F6F8F0"/>
              </a:solidFill>
              <a:effectLst/>
              <a:latin typeface="Fedra Sans Bar-ilan Medium" pitchFamily="2" charset="-79"/>
              <a:ea typeface="Calibri" panose="020F0502020204030204" pitchFamily="34" charset="0"/>
              <a:cs typeface="Fedra Sans Bar-ilan Medium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57641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8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9">
            <a:extLst>
              <a:ext uri="{FF2B5EF4-FFF2-40B4-BE49-F238E27FC236}">
                <a16:creationId xmlns:a16="http://schemas.microsoft.com/office/drawing/2014/main" id="{D5527B9C-B00E-160B-7A0D-21C4E56984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980" y="3685984"/>
            <a:ext cx="3659373" cy="1353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2700" indent="5715" algn="r" rtl="1">
              <a:lnSpc>
                <a:spcPts val="1345"/>
              </a:lnSpc>
            </a:pPr>
            <a:r>
              <a:rPr lang="he-IL" sz="1200" b="1" dirty="0">
                <a:solidFill>
                  <a:srgbClr val="83CEE2"/>
                </a:solidFill>
                <a:effectLst/>
                <a:latin typeface="Fedra Sans Bar-ilan Bold" pitchFamily="2" charset="-79"/>
                <a:ea typeface="Calibri" panose="020F0502020204030204" pitchFamily="34" charset="0"/>
                <a:cs typeface="Fedra Sans Bar-ilan Bold" pitchFamily="2" charset="-79"/>
              </a:rPr>
              <a:t>תפ</a:t>
            </a:r>
            <a:r>
              <a:rPr lang="he-IL" sz="1200" b="1" dirty="0">
                <a:solidFill>
                  <a:srgbClr val="83CEE2"/>
                </a:solidFill>
                <a:latin typeface="Fedra Sans Bar-ilan Bold" pitchFamily="2" charset="-79"/>
                <a:ea typeface="Calibri" panose="020F0502020204030204" pitchFamily="34" charset="0"/>
                <a:cs typeface="Fedra Sans Bar-ilan Bold" pitchFamily="2" charset="-79"/>
              </a:rPr>
              <a:t>קיד</a:t>
            </a:r>
            <a:endParaRPr lang="en-IL" sz="1100" b="1" dirty="0">
              <a:solidFill>
                <a:srgbClr val="83CEE2"/>
              </a:solidFill>
              <a:effectLst/>
              <a:latin typeface="Fedra Sans Bar-ilan Bold" pitchFamily="2" charset="-79"/>
              <a:ea typeface="Calibri" panose="020F0502020204030204" pitchFamily="34" charset="0"/>
              <a:cs typeface="Fedra Sans Bar-ilan Bold" pitchFamily="2" charset="-79"/>
            </a:endParaRPr>
          </a:p>
          <a:p>
            <a:pPr marL="14605" algn="r" rtl="1">
              <a:spcBef>
                <a:spcPts val="250"/>
              </a:spcBef>
              <a:spcAft>
                <a:spcPts val="400"/>
              </a:spcAft>
            </a:pPr>
            <a:r>
              <a:rPr lang="he-IL" sz="1100" dirty="0">
                <a:solidFill>
                  <a:srgbClr val="83CEE2"/>
                </a:solidFill>
                <a:effectLst/>
                <a:latin typeface="Fedra Sans Bar-ilan Demi" pitchFamily="2" charset="-79"/>
                <a:ea typeface="Calibri" panose="020F0502020204030204" pitchFamily="34" charset="0"/>
                <a:cs typeface="Fedra Sans Bar-ilan Demi" pitchFamily="2" charset="-79"/>
              </a:rPr>
              <a:t>חברה / ארגון</a:t>
            </a:r>
            <a:endParaRPr lang="en-IL" sz="1100" dirty="0">
              <a:solidFill>
                <a:srgbClr val="83CEE2"/>
              </a:solidFill>
              <a:effectLst/>
              <a:latin typeface="Fedra Sans Bar-ilan Demi" pitchFamily="2" charset="-79"/>
              <a:ea typeface="Calibri" panose="020F0502020204030204" pitchFamily="34" charset="0"/>
              <a:cs typeface="Fedra Sans Bar-ilan Demi" pitchFamily="2" charset="-79"/>
            </a:endParaRPr>
          </a:p>
          <a:p>
            <a:pPr marL="14605" algn="r" rtl="1">
              <a:lnSpc>
                <a:spcPts val="1080"/>
              </a:lnSpc>
              <a:spcBef>
                <a:spcPts val="385"/>
              </a:spcBef>
              <a:spcAft>
                <a:spcPts val="0"/>
              </a:spcAft>
            </a:pP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לורם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איפסום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דולור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סיט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אמט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,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קונסקטורר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אדיפיסינג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אלית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נולום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ארווס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סאפיאן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-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פוסיליס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קוויס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,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אקווזמן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קוואזי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במר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מודוף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.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אודיפו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בלאסטיק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מונופץ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קליר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, בנפת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נפקט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למסון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בלרק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-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וענוף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לורם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איפסום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דולור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סיט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אמט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,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סחטיר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בלובק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.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תצטנפל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בלינדו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למרקל אס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לכימפו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,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דול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,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צוט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ומעיוט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-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לפתיעם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ברשג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-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ולתיעם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גדדיש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.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קוויז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דומור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ליאמום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בלינך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רוגצה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. </a:t>
            </a:r>
            <a:endParaRPr lang="en-IL" sz="900" dirty="0">
              <a:solidFill>
                <a:srgbClr val="014125"/>
              </a:solidFill>
              <a:effectLst/>
              <a:latin typeface="Fedra Sans Bar-ilan Book" pitchFamily="2" charset="-79"/>
              <a:ea typeface="Aller Light"/>
              <a:cs typeface="Fedra Sans Bar-ilan Book" pitchFamily="2" charset="-79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32983D-45C5-B947-4366-E808630BC6DD}"/>
              </a:ext>
            </a:extLst>
          </p:cNvPr>
          <p:cNvSpPr/>
          <p:nvPr/>
        </p:nvSpPr>
        <p:spPr>
          <a:xfrm>
            <a:off x="4424486" y="1"/>
            <a:ext cx="2470484" cy="9906000"/>
          </a:xfrm>
          <a:prstGeom prst="rect">
            <a:avLst/>
          </a:prstGeom>
          <a:solidFill>
            <a:srgbClr val="83CE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algn="r" defTabSz="457200" rtl="1" eaLnBrk="1" latinLnBrk="0" hangingPunct="1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F799285-2B91-34AE-73A8-A2449846DF8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362723" y="106679"/>
            <a:ext cx="2594008" cy="2594008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C7B8360E-FFC0-0209-C315-75191B8CCF6D}"/>
              </a:ext>
            </a:extLst>
          </p:cNvPr>
          <p:cNvSpPr/>
          <p:nvPr/>
        </p:nvSpPr>
        <p:spPr>
          <a:xfrm>
            <a:off x="4849600" y="593556"/>
            <a:ext cx="1620253" cy="1620253"/>
          </a:xfrm>
          <a:prstGeom prst="ellipse">
            <a:avLst/>
          </a:prstGeom>
          <a:solidFill>
            <a:srgbClr val="F6F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1" eaLnBrk="1" latinLnBrk="0" hangingPunct="1"/>
            <a:r>
              <a:rPr lang="he-IL" dirty="0">
                <a:solidFill>
                  <a:srgbClr val="83CEE2"/>
                </a:solidFill>
              </a:rPr>
              <a:t>הכנס תמונה כאן</a:t>
            </a:r>
            <a:endParaRPr lang="en-IL" dirty="0">
              <a:solidFill>
                <a:srgbClr val="83CEE2"/>
              </a:solidFill>
            </a:endParaRPr>
          </a:p>
        </p:txBody>
      </p:sp>
      <p:sp>
        <p:nvSpPr>
          <p:cNvPr id="14" name="Text Box 65">
            <a:extLst>
              <a:ext uri="{FF2B5EF4-FFF2-40B4-BE49-F238E27FC236}">
                <a16:creationId xmlns:a16="http://schemas.microsoft.com/office/drawing/2014/main" id="{F42AA1D1-FF81-F0D1-FA2A-59B13D9C86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20" y="834189"/>
            <a:ext cx="3514994" cy="53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2700" marR="10795" algn="r" rtl="1">
              <a:lnSpc>
                <a:spcPts val="1080"/>
              </a:lnSpc>
              <a:spcBef>
                <a:spcPts val="385"/>
              </a:spcBef>
              <a:spcAft>
                <a:spcPts val="0"/>
              </a:spcAft>
            </a:pPr>
            <a:r>
              <a:rPr lang="he-IL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לורם</a:t>
            </a:r>
            <a:r>
              <a:rPr lang="he-IL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איפסום </a:t>
            </a:r>
            <a:r>
              <a:rPr lang="he-IL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דולור</a:t>
            </a:r>
            <a:r>
              <a:rPr lang="he-IL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</a:t>
            </a:r>
            <a:r>
              <a:rPr lang="he-IL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סיט</a:t>
            </a:r>
            <a:r>
              <a:rPr lang="he-IL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</a:t>
            </a:r>
            <a:r>
              <a:rPr lang="he-IL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אמט</a:t>
            </a:r>
            <a:r>
              <a:rPr lang="he-IL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, </a:t>
            </a:r>
            <a:r>
              <a:rPr lang="he-IL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קונסקטורר</a:t>
            </a:r>
            <a:r>
              <a:rPr lang="he-IL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</a:t>
            </a:r>
            <a:r>
              <a:rPr lang="he-IL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אדיפיסינג</a:t>
            </a:r>
            <a:r>
              <a:rPr lang="he-IL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</a:t>
            </a:r>
            <a:r>
              <a:rPr lang="he-IL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אלית</a:t>
            </a:r>
            <a:r>
              <a:rPr lang="he-IL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</a:t>
            </a:r>
            <a:r>
              <a:rPr lang="he-IL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נולום</a:t>
            </a:r>
            <a:r>
              <a:rPr lang="he-IL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</a:t>
            </a:r>
            <a:r>
              <a:rPr lang="he-IL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ארווס</a:t>
            </a:r>
            <a:r>
              <a:rPr lang="he-IL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</a:t>
            </a:r>
            <a:r>
              <a:rPr lang="he-IL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סאפיאן</a:t>
            </a:r>
            <a:r>
              <a:rPr lang="he-IL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- </a:t>
            </a:r>
            <a:r>
              <a:rPr lang="he-IL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פוסיליס</a:t>
            </a:r>
            <a:r>
              <a:rPr lang="he-IL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</a:t>
            </a:r>
            <a:r>
              <a:rPr lang="he-IL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קוויס</a:t>
            </a:r>
            <a:r>
              <a:rPr lang="he-IL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, </a:t>
            </a:r>
            <a:r>
              <a:rPr lang="he-IL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אקווזמן</a:t>
            </a:r>
            <a:r>
              <a:rPr lang="he-IL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</a:t>
            </a:r>
            <a:r>
              <a:rPr lang="he-IL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קוואזי</a:t>
            </a:r>
            <a:r>
              <a:rPr lang="he-IL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במר </a:t>
            </a:r>
            <a:r>
              <a:rPr lang="he-IL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מודוף</a:t>
            </a:r>
            <a:r>
              <a:rPr lang="he-IL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. </a:t>
            </a:r>
            <a:r>
              <a:rPr lang="he-IL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אודיפו</a:t>
            </a:r>
            <a:r>
              <a:rPr lang="he-IL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</a:t>
            </a:r>
            <a:r>
              <a:rPr lang="he-IL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בלאסטיק</a:t>
            </a:r>
            <a:r>
              <a:rPr lang="he-IL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</a:t>
            </a:r>
            <a:r>
              <a:rPr lang="he-IL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מונופץ</a:t>
            </a:r>
            <a:r>
              <a:rPr lang="he-IL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</a:t>
            </a:r>
            <a:r>
              <a:rPr lang="he-IL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קליר</a:t>
            </a:r>
            <a:r>
              <a:rPr lang="he-IL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, בנפת </a:t>
            </a:r>
            <a:r>
              <a:rPr lang="he-IL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נפקט</a:t>
            </a:r>
            <a:r>
              <a:rPr lang="he-IL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</a:t>
            </a:r>
            <a:r>
              <a:rPr lang="he-IL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למסון</a:t>
            </a:r>
            <a:r>
              <a:rPr lang="he-IL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</a:t>
            </a:r>
            <a:r>
              <a:rPr lang="he-IL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בלרק</a:t>
            </a:r>
            <a:r>
              <a:rPr lang="he-IL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- </a:t>
            </a:r>
            <a:r>
              <a:rPr lang="he-IL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וענוף</a:t>
            </a:r>
            <a:r>
              <a:rPr lang="he-IL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</a:t>
            </a:r>
            <a:r>
              <a:rPr lang="he-IL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לורם</a:t>
            </a:r>
            <a:r>
              <a:rPr lang="he-IL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איפסום </a:t>
            </a:r>
            <a:r>
              <a:rPr lang="he-IL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דולור</a:t>
            </a:r>
            <a:r>
              <a:rPr lang="he-IL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</a:t>
            </a:r>
            <a:r>
              <a:rPr lang="he-IL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סיט</a:t>
            </a:r>
            <a:r>
              <a:rPr lang="he-IL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</a:t>
            </a:r>
            <a:r>
              <a:rPr lang="he-IL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אמט</a:t>
            </a:r>
            <a:endParaRPr lang="en-IL" sz="900" dirty="0">
              <a:solidFill>
                <a:srgbClr val="014125"/>
              </a:solidFill>
              <a:effectLst/>
              <a:latin typeface="Fedra Sans Bar-ilan Book" pitchFamily="2" charset="-79"/>
              <a:ea typeface="Aller Light"/>
              <a:cs typeface="Fedra Sans Bar-ilan Book" pitchFamily="2" charset="-79"/>
            </a:endParaRPr>
          </a:p>
        </p:txBody>
      </p:sp>
      <p:sp>
        <p:nvSpPr>
          <p:cNvPr id="21" name="Text Box 29">
            <a:extLst>
              <a:ext uri="{FF2B5EF4-FFF2-40B4-BE49-F238E27FC236}">
                <a16:creationId xmlns:a16="http://schemas.microsoft.com/office/drawing/2014/main" id="{051FC2F1-FBBA-23AA-47D4-E2A2A119F7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000" y="1855076"/>
            <a:ext cx="3659373" cy="1353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2700" indent="5715" algn="r" rtl="1">
              <a:lnSpc>
                <a:spcPts val="1345"/>
              </a:lnSpc>
            </a:pPr>
            <a:r>
              <a:rPr lang="he-IL" sz="1200" b="1" dirty="0">
                <a:solidFill>
                  <a:srgbClr val="83CEE2"/>
                </a:solidFill>
                <a:effectLst/>
                <a:latin typeface="Fedra Sans Bar-ilan Bold" pitchFamily="2" charset="-79"/>
                <a:ea typeface="Calibri" panose="020F0502020204030204" pitchFamily="34" charset="0"/>
                <a:cs typeface="Fedra Sans Bar-ilan Bold" pitchFamily="2" charset="-79"/>
              </a:rPr>
              <a:t>תפ</a:t>
            </a:r>
            <a:r>
              <a:rPr lang="he-IL" sz="1200" b="1" dirty="0">
                <a:solidFill>
                  <a:srgbClr val="83CEE2"/>
                </a:solidFill>
                <a:latin typeface="Fedra Sans Bar-ilan Bold" pitchFamily="2" charset="-79"/>
                <a:ea typeface="Calibri" panose="020F0502020204030204" pitchFamily="34" charset="0"/>
                <a:cs typeface="Fedra Sans Bar-ilan Bold" pitchFamily="2" charset="-79"/>
              </a:rPr>
              <a:t>קיד</a:t>
            </a:r>
            <a:endParaRPr lang="en-IL" sz="1100" b="1" dirty="0">
              <a:solidFill>
                <a:srgbClr val="83CEE2"/>
              </a:solidFill>
              <a:effectLst/>
              <a:latin typeface="Fedra Sans Bar-ilan Bold" pitchFamily="2" charset="-79"/>
              <a:ea typeface="Calibri" panose="020F0502020204030204" pitchFamily="34" charset="0"/>
              <a:cs typeface="Fedra Sans Bar-ilan Bold" pitchFamily="2" charset="-79"/>
            </a:endParaRPr>
          </a:p>
          <a:p>
            <a:pPr marL="14605" algn="r" rtl="1">
              <a:spcBef>
                <a:spcPts val="250"/>
              </a:spcBef>
              <a:spcAft>
                <a:spcPts val="400"/>
              </a:spcAft>
            </a:pPr>
            <a:r>
              <a:rPr lang="he-IL" sz="1100" dirty="0">
                <a:solidFill>
                  <a:srgbClr val="83CEE2"/>
                </a:solidFill>
                <a:effectLst/>
                <a:latin typeface="Fedra Sans Bar-ilan Demi" pitchFamily="2" charset="-79"/>
                <a:ea typeface="Calibri" panose="020F0502020204030204" pitchFamily="34" charset="0"/>
                <a:cs typeface="Fedra Sans Bar-ilan Demi" pitchFamily="2" charset="-79"/>
              </a:rPr>
              <a:t>חברה / ארגון</a:t>
            </a:r>
            <a:endParaRPr lang="en-IL" sz="1100" dirty="0">
              <a:solidFill>
                <a:srgbClr val="83CEE2"/>
              </a:solidFill>
              <a:effectLst/>
              <a:latin typeface="Fedra Sans Bar-ilan Demi" pitchFamily="2" charset="-79"/>
              <a:ea typeface="Calibri" panose="020F0502020204030204" pitchFamily="34" charset="0"/>
              <a:cs typeface="Fedra Sans Bar-ilan Demi" pitchFamily="2" charset="-79"/>
            </a:endParaRPr>
          </a:p>
          <a:p>
            <a:pPr marL="14605" algn="r" rtl="1">
              <a:lnSpc>
                <a:spcPts val="1080"/>
              </a:lnSpc>
              <a:spcBef>
                <a:spcPts val="385"/>
              </a:spcBef>
              <a:spcAft>
                <a:spcPts val="0"/>
              </a:spcAft>
            </a:pP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לורם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איפסום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דולור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סיט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אמט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,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קונסקטורר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אדיפיסינג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אלית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נולום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ארווס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סאפיאן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-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פוסיליס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קוויס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,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אקווזמן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קוואזי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במר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מודוף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.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אודיפו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בלאסטיק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מונופץ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קליר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, בנפת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נפקט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למסון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בלרק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-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וענוף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לורם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איפסום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דולור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סיט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אמט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,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סחטיר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בלובק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.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תצטנפל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בלינדו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למרקל אס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לכימפו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,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דול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,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צוט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ומעיוט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-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לפתיעם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ברשג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-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ולתיעם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גדדיש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.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קוויז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דומור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ליאמום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בלינך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רוגצה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. </a:t>
            </a:r>
            <a:endParaRPr lang="en-IL" sz="900" dirty="0">
              <a:solidFill>
                <a:srgbClr val="014125"/>
              </a:solidFill>
              <a:effectLst/>
              <a:latin typeface="Fedra Sans Bar-ilan Book" pitchFamily="2" charset="-79"/>
              <a:ea typeface="Aller Light"/>
              <a:cs typeface="Fedra Sans Bar-ilan Book" pitchFamily="2" charset="-79"/>
            </a:endParaRPr>
          </a:p>
        </p:txBody>
      </p:sp>
      <p:sp>
        <p:nvSpPr>
          <p:cNvPr id="22" name="Text Box 28">
            <a:extLst>
              <a:ext uri="{FF2B5EF4-FFF2-40B4-BE49-F238E27FC236}">
                <a16:creationId xmlns:a16="http://schemas.microsoft.com/office/drawing/2014/main" id="{6F9CF984-4FD3-047A-70D2-5B2A6CA1EB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170" y="1855076"/>
            <a:ext cx="183451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2700">
              <a:lnSpc>
                <a:spcPts val="1245"/>
              </a:lnSpc>
            </a:pPr>
            <a:r>
              <a:rPr lang="en-US" sz="1100" b="1" dirty="0">
                <a:solidFill>
                  <a:srgbClr val="014125"/>
                </a:solidFill>
                <a:effectLst/>
                <a:latin typeface="Fedra Sans Bar-ilan Book" pitchFamily="2" charset="-79"/>
                <a:ea typeface="Aller"/>
                <a:cs typeface="Fedra Sans Bar-ilan Book" pitchFamily="2" charset="-79"/>
              </a:rPr>
              <a:t>2020 – </a:t>
            </a:r>
            <a:r>
              <a:rPr lang="he-IL" sz="1100" b="1" dirty="0">
                <a:solidFill>
                  <a:srgbClr val="014125"/>
                </a:solidFill>
                <a:effectLst/>
                <a:latin typeface="Fedra Sans Bar-ilan Book" pitchFamily="2" charset="-79"/>
                <a:ea typeface="Aller"/>
                <a:cs typeface="Fedra Sans Bar-ilan Book" pitchFamily="2" charset="-79"/>
              </a:rPr>
              <a:t>כיום</a:t>
            </a:r>
            <a:endParaRPr lang="en-IL" sz="1100" dirty="0">
              <a:solidFill>
                <a:srgbClr val="014125"/>
              </a:solidFill>
              <a:effectLst/>
              <a:latin typeface="Fedra Sans Bar-ilan Book" pitchFamily="2" charset="-79"/>
              <a:ea typeface="Calibri" panose="020F0502020204030204" pitchFamily="34" charset="0"/>
              <a:cs typeface="Fedra Sans Bar-ilan Book" pitchFamily="2" charset="-79"/>
            </a:endParaRPr>
          </a:p>
        </p:txBody>
      </p:sp>
      <p:sp>
        <p:nvSpPr>
          <p:cNvPr id="26" name="Text Box 28">
            <a:extLst>
              <a:ext uri="{FF2B5EF4-FFF2-40B4-BE49-F238E27FC236}">
                <a16:creationId xmlns:a16="http://schemas.microsoft.com/office/drawing/2014/main" id="{D1404541-2263-B18C-38CE-19BFD8D935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151" y="3693985"/>
            <a:ext cx="183451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2700">
              <a:lnSpc>
                <a:spcPts val="1245"/>
              </a:lnSpc>
            </a:pPr>
            <a:r>
              <a:rPr lang="en-US" sz="1100" b="1" dirty="0">
                <a:solidFill>
                  <a:srgbClr val="014125"/>
                </a:solidFill>
                <a:effectLst/>
                <a:latin typeface="Fedra Sans Bar-ilan Book" pitchFamily="2" charset="-79"/>
                <a:ea typeface="Aller"/>
                <a:cs typeface="Fedra Sans Bar-ilan Book" pitchFamily="2" charset="-79"/>
              </a:rPr>
              <a:t>2018 – 2020</a:t>
            </a:r>
            <a:endParaRPr lang="en-IL" sz="1100" dirty="0">
              <a:solidFill>
                <a:srgbClr val="014125"/>
              </a:solidFill>
              <a:effectLst/>
              <a:latin typeface="Fedra Sans Bar-ilan Book" pitchFamily="2" charset="-79"/>
              <a:ea typeface="Calibri" panose="020F0502020204030204" pitchFamily="34" charset="0"/>
              <a:cs typeface="Fedra Sans Bar-ilan Book" pitchFamily="2" charset="-79"/>
            </a:endParaRPr>
          </a:p>
        </p:txBody>
      </p:sp>
      <p:sp>
        <p:nvSpPr>
          <p:cNvPr id="31" name="Text Box 29">
            <a:extLst>
              <a:ext uri="{FF2B5EF4-FFF2-40B4-BE49-F238E27FC236}">
                <a16:creationId xmlns:a16="http://schemas.microsoft.com/office/drawing/2014/main" id="{34FA41F3-C99E-43E8-FA32-31A0B96BF7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000" y="6915144"/>
            <a:ext cx="3659373" cy="44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2700" indent="5715" algn="r" rtl="1">
              <a:lnSpc>
                <a:spcPts val="1345"/>
              </a:lnSpc>
            </a:pPr>
            <a:r>
              <a:rPr lang="he-IL" sz="1200" b="1" dirty="0">
                <a:solidFill>
                  <a:srgbClr val="83CEE2"/>
                </a:solidFill>
                <a:effectLst/>
                <a:latin typeface="Fedra Sans Bar-ilan Bold" pitchFamily="2" charset="-79"/>
                <a:ea typeface="Calibri" panose="020F0502020204030204" pitchFamily="34" charset="0"/>
                <a:cs typeface="Fedra Sans Bar-ilan Bold" pitchFamily="2" charset="-79"/>
              </a:rPr>
              <a:t>תפ</a:t>
            </a:r>
            <a:r>
              <a:rPr lang="he-IL" sz="1200" b="1" dirty="0">
                <a:solidFill>
                  <a:srgbClr val="83CEE2"/>
                </a:solidFill>
                <a:latin typeface="Fedra Sans Bar-ilan Bold" pitchFamily="2" charset="-79"/>
                <a:ea typeface="Calibri" panose="020F0502020204030204" pitchFamily="34" charset="0"/>
                <a:cs typeface="Fedra Sans Bar-ilan Bold" pitchFamily="2" charset="-79"/>
              </a:rPr>
              <a:t>קיד</a:t>
            </a:r>
            <a:endParaRPr lang="en-IL" sz="1100" b="1" dirty="0">
              <a:solidFill>
                <a:srgbClr val="83CEE2"/>
              </a:solidFill>
              <a:effectLst/>
              <a:latin typeface="Fedra Sans Bar-ilan Bold" pitchFamily="2" charset="-79"/>
              <a:ea typeface="Calibri" panose="020F0502020204030204" pitchFamily="34" charset="0"/>
              <a:cs typeface="Fedra Sans Bar-ilan Bold" pitchFamily="2" charset="-79"/>
            </a:endParaRPr>
          </a:p>
          <a:p>
            <a:pPr marL="14605" algn="r" rtl="1">
              <a:spcBef>
                <a:spcPts val="250"/>
              </a:spcBef>
              <a:spcAft>
                <a:spcPts val="400"/>
              </a:spcAft>
            </a:pPr>
            <a:r>
              <a:rPr lang="he-IL" sz="1100" dirty="0">
                <a:solidFill>
                  <a:srgbClr val="83CEE2"/>
                </a:solidFill>
                <a:effectLst/>
                <a:latin typeface="Fedra Sans Bar-ilan Demi" pitchFamily="2" charset="-79"/>
                <a:ea typeface="Calibri" panose="020F0502020204030204" pitchFamily="34" charset="0"/>
                <a:cs typeface="Fedra Sans Bar-ilan Demi" pitchFamily="2" charset="-79"/>
              </a:rPr>
              <a:t>חברה / ארגון</a:t>
            </a:r>
            <a:endParaRPr lang="en-IL" sz="1100" dirty="0">
              <a:solidFill>
                <a:srgbClr val="83CEE2"/>
              </a:solidFill>
              <a:effectLst/>
              <a:latin typeface="Fedra Sans Bar-ilan Demi" pitchFamily="2" charset="-79"/>
              <a:ea typeface="Calibri" panose="020F0502020204030204" pitchFamily="34" charset="0"/>
              <a:cs typeface="Fedra Sans Bar-ilan Demi" pitchFamily="2" charset="-79"/>
            </a:endParaRPr>
          </a:p>
        </p:txBody>
      </p:sp>
      <p:sp>
        <p:nvSpPr>
          <p:cNvPr id="33" name="Text Box 28">
            <a:extLst>
              <a:ext uri="{FF2B5EF4-FFF2-40B4-BE49-F238E27FC236}">
                <a16:creationId xmlns:a16="http://schemas.microsoft.com/office/drawing/2014/main" id="{E8EB474D-A161-E767-01D7-ED38CF06DD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570" y="6961871"/>
            <a:ext cx="183451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2700">
              <a:lnSpc>
                <a:spcPts val="1245"/>
              </a:lnSpc>
            </a:pPr>
            <a:r>
              <a:rPr lang="en-US" sz="1100" b="1" dirty="0">
                <a:solidFill>
                  <a:srgbClr val="014125"/>
                </a:solidFill>
                <a:effectLst/>
                <a:latin typeface="Fedra Sans Bar-ilan Book" pitchFamily="2" charset="-79"/>
                <a:ea typeface="Aller"/>
                <a:cs typeface="Fedra Sans Bar-ilan Book" pitchFamily="2" charset="-79"/>
              </a:rPr>
              <a:t>2022</a:t>
            </a:r>
            <a:endParaRPr lang="en-IL" sz="1100" dirty="0">
              <a:solidFill>
                <a:srgbClr val="014125"/>
              </a:solidFill>
              <a:effectLst/>
              <a:latin typeface="Fedra Sans Bar-ilan Book" pitchFamily="2" charset="-79"/>
              <a:ea typeface="Calibri" panose="020F0502020204030204" pitchFamily="34" charset="0"/>
              <a:cs typeface="Fedra Sans Bar-ilan Book" pitchFamily="2" charset="-79"/>
            </a:endParaRPr>
          </a:p>
        </p:txBody>
      </p:sp>
      <p:sp>
        <p:nvSpPr>
          <p:cNvPr id="41" name="Text Box 29">
            <a:extLst>
              <a:ext uri="{FF2B5EF4-FFF2-40B4-BE49-F238E27FC236}">
                <a16:creationId xmlns:a16="http://schemas.microsoft.com/office/drawing/2014/main" id="{6DD6C69D-6234-A557-A267-89B38082D0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999" y="8976841"/>
            <a:ext cx="3659373" cy="625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86055" indent="-171450" algn="r" rtl="1">
              <a:lnSpc>
                <a:spcPts val="1080"/>
              </a:lnSpc>
              <a:spcBef>
                <a:spcPts val="38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לורם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איפסום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דולור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סיט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אמט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,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קונסקטורר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אדיפיסינג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אלית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</a:t>
            </a:r>
          </a:p>
          <a:p>
            <a:pPr marL="186055" indent="-171450" algn="r" rtl="1">
              <a:lnSpc>
                <a:spcPts val="1080"/>
              </a:lnSpc>
              <a:spcBef>
                <a:spcPts val="38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נולום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ארווס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סאפיאן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-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פוסיליס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קוויס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,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אקווזמן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קוואזי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במר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מודוף</a:t>
            </a:r>
            <a:endParaRPr lang="he-IL" sz="900" b="0" i="0" dirty="0">
              <a:solidFill>
                <a:srgbClr val="014125"/>
              </a:solidFill>
              <a:effectLst/>
              <a:latin typeface="Fedra Sans Bar-ilan Book" pitchFamily="2" charset="-79"/>
              <a:cs typeface="Fedra Sans Bar-ilan Book" pitchFamily="2" charset="-79"/>
            </a:endParaRPr>
          </a:p>
          <a:p>
            <a:pPr marL="186055" indent="-171450" algn="r" rtl="1">
              <a:lnSpc>
                <a:spcPts val="1080"/>
              </a:lnSpc>
              <a:spcBef>
                <a:spcPts val="38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אודיפו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בלאסטיק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מונופץ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קליר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, בנפת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נפקט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למסון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בלרק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</a:t>
            </a:r>
            <a:endParaRPr lang="en-IL" sz="900" dirty="0">
              <a:solidFill>
                <a:srgbClr val="014125"/>
              </a:solidFill>
              <a:effectLst/>
              <a:latin typeface="Fedra Sans Bar-ilan Book" pitchFamily="2" charset="-79"/>
              <a:ea typeface="Aller Light"/>
              <a:cs typeface="Fedra Sans Bar-ilan Book" pitchFamily="2" charset="-79"/>
            </a:endParaRPr>
          </a:p>
        </p:txBody>
      </p:sp>
      <p:sp>
        <p:nvSpPr>
          <p:cNvPr id="42" name="Text Box 31">
            <a:extLst>
              <a:ext uri="{FF2B5EF4-FFF2-40B4-BE49-F238E27FC236}">
                <a16:creationId xmlns:a16="http://schemas.microsoft.com/office/drawing/2014/main" id="{2FE89B78-07D6-3090-FA6E-B52DC545D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2639" y="2881403"/>
            <a:ext cx="2143808" cy="1245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49530" algn="r" rtl="1"/>
            <a:r>
              <a:rPr lang="he-IL" sz="3600" dirty="0">
                <a:solidFill>
                  <a:srgbClr val="014125"/>
                </a:solidFill>
                <a:effectLst/>
                <a:latin typeface="Fedra Sans Bar-ilan Medium" pitchFamily="2" charset="-79"/>
                <a:ea typeface="Calibri" panose="020F0502020204030204" pitchFamily="34" charset="0"/>
                <a:cs typeface="Fedra Sans Bar-ilan Medium" pitchFamily="2" charset="-79"/>
              </a:rPr>
              <a:t>ישראל</a:t>
            </a:r>
          </a:p>
          <a:p>
            <a:pPr marL="49530" algn="r" rtl="1"/>
            <a:r>
              <a:rPr lang="he-IL" sz="3600" dirty="0">
                <a:solidFill>
                  <a:srgbClr val="014125"/>
                </a:solidFill>
                <a:latin typeface="Fedra Sans Bar-ilan Medium" pitchFamily="2" charset="-79"/>
                <a:ea typeface="Calibri" panose="020F0502020204030204" pitchFamily="34" charset="0"/>
                <a:cs typeface="Fedra Sans Bar-ilan Medium" pitchFamily="2" charset="-79"/>
              </a:rPr>
              <a:t>ישראלי</a:t>
            </a:r>
            <a:endParaRPr lang="en-IL" sz="2800" dirty="0">
              <a:solidFill>
                <a:srgbClr val="014125"/>
              </a:solidFill>
              <a:effectLst/>
              <a:latin typeface="Fedra Sans Bar-ilan Medium" pitchFamily="2" charset="-79"/>
              <a:ea typeface="Calibri" panose="020F0502020204030204" pitchFamily="34" charset="0"/>
              <a:cs typeface="Fedra Sans Bar-ilan Medium" pitchFamily="2" charset="-79"/>
            </a:endParaRPr>
          </a:p>
        </p:txBody>
      </p:sp>
      <p:sp>
        <p:nvSpPr>
          <p:cNvPr id="43" name="Text Box 31">
            <a:extLst>
              <a:ext uri="{FF2B5EF4-FFF2-40B4-BE49-F238E27FC236}">
                <a16:creationId xmlns:a16="http://schemas.microsoft.com/office/drawing/2014/main" id="{B086D6BF-40BD-4D45-AC21-F78A1BCB89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1633" y="4103939"/>
            <a:ext cx="1696185" cy="356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49530" algn="r" rtl="1"/>
            <a:r>
              <a:rPr lang="he-IL" dirty="0">
                <a:solidFill>
                  <a:srgbClr val="F6F8F0"/>
                </a:solidFill>
                <a:effectLst/>
                <a:latin typeface="Fedra Sans Bar-ilan Medium" pitchFamily="2" charset="-79"/>
                <a:ea typeface="Calibri" panose="020F0502020204030204" pitchFamily="34" charset="0"/>
                <a:cs typeface="Fedra Sans Bar-ilan Medium" pitchFamily="2" charset="-79"/>
              </a:rPr>
              <a:t>תפקיד</a:t>
            </a:r>
            <a:endParaRPr lang="en-IL" sz="1400" dirty="0">
              <a:solidFill>
                <a:srgbClr val="F6F8F0"/>
              </a:solidFill>
              <a:effectLst/>
              <a:latin typeface="Fedra Sans Bar-ilan Medium" pitchFamily="2" charset="-79"/>
              <a:ea typeface="Calibri" panose="020F0502020204030204" pitchFamily="34" charset="0"/>
              <a:cs typeface="Fedra Sans Bar-ilan Medium" pitchFamily="2" charset="-79"/>
            </a:endParaRPr>
          </a:p>
        </p:txBody>
      </p:sp>
      <p:sp>
        <p:nvSpPr>
          <p:cNvPr id="44" name="Text Box 31">
            <a:extLst>
              <a:ext uri="{FF2B5EF4-FFF2-40B4-BE49-F238E27FC236}">
                <a16:creationId xmlns:a16="http://schemas.microsoft.com/office/drawing/2014/main" id="{F14B6FE2-A785-E46E-D0C2-5AF04ECA06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4736" y="4831112"/>
            <a:ext cx="1505821" cy="350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49530" algn="r" rtl="1">
              <a:lnSpc>
                <a:spcPts val="1660"/>
              </a:lnSpc>
            </a:pPr>
            <a:r>
              <a:rPr lang="he-IL" sz="1500" dirty="0">
                <a:solidFill>
                  <a:srgbClr val="F6F8F0"/>
                </a:solidFill>
                <a:effectLst/>
                <a:latin typeface="Fedra Sans Bar-ilan Medium" pitchFamily="2" charset="-79"/>
                <a:ea typeface="Calibri" panose="020F0502020204030204" pitchFamily="34" charset="0"/>
                <a:cs typeface="Fedra Sans Bar-ilan Medium" pitchFamily="2" charset="-79"/>
              </a:rPr>
              <a:t>פרטי קשר</a:t>
            </a:r>
            <a:endParaRPr lang="en-IL" sz="1100" dirty="0">
              <a:solidFill>
                <a:srgbClr val="F6F8F0"/>
              </a:solidFill>
              <a:effectLst/>
              <a:latin typeface="Fedra Sans Bar-ilan Medium" pitchFamily="2" charset="-79"/>
              <a:ea typeface="Calibri" panose="020F0502020204030204" pitchFamily="34" charset="0"/>
              <a:cs typeface="Fedra Sans Bar-ilan Medium" pitchFamily="2" charset="-79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B685F08-3341-2E47-1CE6-782EA6CCEA3E}"/>
              </a:ext>
            </a:extLst>
          </p:cNvPr>
          <p:cNvCxnSpPr>
            <a:cxnSpLocks/>
          </p:cNvCxnSpPr>
          <p:nvPr/>
        </p:nvCxnSpPr>
        <p:spPr>
          <a:xfrm>
            <a:off x="4849600" y="4606295"/>
            <a:ext cx="1658218" cy="0"/>
          </a:xfrm>
          <a:prstGeom prst="line">
            <a:avLst/>
          </a:prstGeom>
          <a:ln w="28575">
            <a:solidFill>
              <a:srgbClr val="01412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8C5DCA4-BA3E-D055-C789-E76A8C305A7C}"/>
              </a:ext>
            </a:extLst>
          </p:cNvPr>
          <p:cNvCxnSpPr>
            <a:cxnSpLocks/>
          </p:cNvCxnSpPr>
          <p:nvPr/>
        </p:nvCxnSpPr>
        <p:spPr>
          <a:xfrm>
            <a:off x="4849600" y="6026022"/>
            <a:ext cx="1658218" cy="0"/>
          </a:xfrm>
          <a:prstGeom prst="line">
            <a:avLst/>
          </a:prstGeom>
          <a:ln w="28575">
            <a:solidFill>
              <a:srgbClr val="01412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 Box 31">
            <a:extLst>
              <a:ext uri="{FF2B5EF4-FFF2-40B4-BE49-F238E27FC236}">
                <a16:creationId xmlns:a16="http://schemas.microsoft.com/office/drawing/2014/main" id="{5192F134-62EF-6EAD-54F7-FA7D37438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9725" y="6282838"/>
            <a:ext cx="1505821" cy="350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49530" algn="r" rtl="1">
              <a:lnSpc>
                <a:spcPts val="1660"/>
              </a:lnSpc>
            </a:pPr>
            <a:r>
              <a:rPr lang="he-IL" sz="1500" dirty="0">
                <a:solidFill>
                  <a:srgbClr val="F6F8F0"/>
                </a:solidFill>
                <a:effectLst/>
                <a:latin typeface="Fedra Sans Bar-ilan Medium" pitchFamily="2" charset="-79"/>
                <a:ea typeface="Calibri" panose="020F0502020204030204" pitchFamily="34" charset="0"/>
                <a:cs typeface="Fedra Sans Bar-ilan Medium" pitchFamily="2" charset="-79"/>
              </a:rPr>
              <a:t>שפות</a:t>
            </a:r>
            <a:endParaRPr lang="en-IL" sz="1100" dirty="0">
              <a:solidFill>
                <a:srgbClr val="F6F8F0"/>
              </a:solidFill>
              <a:effectLst/>
              <a:latin typeface="Fedra Sans Bar-ilan Medium" pitchFamily="2" charset="-79"/>
              <a:ea typeface="Calibri" panose="020F0502020204030204" pitchFamily="34" charset="0"/>
              <a:cs typeface="Fedra Sans Bar-ilan Medium" pitchFamily="2" charset="-79"/>
            </a:endParaRPr>
          </a:p>
        </p:txBody>
      </p:sp>
      <p:sp>
        <p:nvSpPr>
          <p:cNvPr id="49" name="Text Box 29">
            <a:extLst>
              <a:ext uri="{FF2B5EF4-FFF2-40B4-BE49-F238E27FC236}">
                <a16:creationId xmlns:a16="http://schemas.microsoft.com/office/drawing/2014/main" id="{4585ADAD-E3E5-AA0D-3501-0AE68E118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992" y="6569992"/>
            <a:ext cx="1090865" cy="495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86055" indent="-171450" algn="r" rtl="1">
              <a:lnSpc>
                <a:spcPts val="1080"/>
              </a:lnSpc>
              <a:spcBef>
                <a:spcPts val="38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e-IL" sz="900" dirty="0">
                <a:solidFill>
                  <a:srgbClr val="F6F8F0"/>
                </a:solidFill>
                <a:latin typeface="Fedra Sans Bar-ilan Book" pitchFamily="2" charset="-79"/>
                <a:ea typeface="Aller Light"/>
                <a:cs typeface="Fedra Sans Bar-ilan Book" pitchFamily="2" charset="-79"/>
              </a:rPr>
              <a:t>עברית</a:t>
            </a:r>
            <a:endParaRPr lang="en-US" sz="900" dirty="0">
              <a:solidFill>
                <a:srgbClr val="F6F8F0"/>
              </a:solidFill>
              <a:latin typeface="Fedra Sans Bar-ilan Book" pitchFamily="2" charset="-79"/>
              <a:ea typeface="Aller Light"/>
              <a:cs typeface="Fedra Sans Bar-ilan Book" pitchFamily="2" charset="-79"/>
            </a:endParaRPr>
          </a:p>
          <a:p>
            <a:pPr marL="186055" indent="-171450" algn="r" rtl="1">
              <a:lnSpc>
                <a:spcPts val="1080"/>
              </a:lnSpc>
              <a:spcBef>
                <a:spcPts val="38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e-IL" sz="900" dirty="0">
                <a:solidFill>
                  <a:srgbClr val="F6F8F0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אנגלית</a:t>
            </a:r>
            <a:endParaRPr lang="en-IL" sz="900" dirty="0">
              <a:solidFill>
                <a:srgbClr val="F6F8F0"/>
              </a:solidFill>
              <a:effectLst/>
              <a:latin typeface="Fedra Sans Bar-ilan Book" pitchFamily="2" charset="-79"/>
              <a:ea typeface="Aller Light"/>
              <a:cs typeface="Fedra Sans Bar-ilan Book" pitchFamily="2" charset="-79"/>
            </a:endParaRPr>
          </a:p>
        </p:txBody>
      </p:sp>
      <p:sp>
        <p:nvSpPr>
          <p:cNvPr id="50" name="Text Box 29">
            <a:extLst>
              <a:ext uri="{FF2B5EF4-FFF2-40B4-BE49-F238E27FC236}">
                <a16:creationId xmlns:a16="http://schemas.microsoft.com/office/drawing/2014/main" id="{05E2E5CE-E408-3A83-0C07-0953FE6BDB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8988" y="5163421"/>
            <a:ext cx="1090865" cy="495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86055" indent="-171450" algn="r" rtl="1">
              <a:lnSpc>
                <a:spcPts val="1080"/>
              </a:lnSpc>
              <a:spcBef>
                <a:spcPts val="38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e-IL" sz="900" dirty="0">
                <a:solidFill>
                  <a:srgbClr val="F6F8F0"/>
                </a:solidFill>
                <a:latin typeface="Fedra Sans Bar-ilan Book" pitchFamily="2" charset="-79"/>
                <a:ea typeface="Aller Light"/>
                <a:cs typeface="Fedra Sans Bar-ilan Book" pitchFamily="2" charset="-79"/>
              </a:rPr>
              <a:t>כתובת</a:t>
            </a:r>
            <a:endParaRPr lang="en-US" sz="900" dirty="0">
              <a:solidFill>
                <a:srgbClr val="F6F8F0"/>
              </a:solidFill>
              <a:latin typeface="Fedra Sans Bar-ilan Book" pitchFamily="2" charset="-79"/>
              <a:ea typeface="Aller Light"/>
              <a:cs typeface="Fedra Sans Bar-ilan Book" pitchFamily="2" charset="-79"/>
            </a:endParaRPr>
          </a:p>
          <a:p>
            <a:pPr marL="186055" indent="-171450" algn="r" rtl="1">
              <a:lnSpc>
                <a:spcPts val="1080"/>
              </a:lnSpc>
              <a:spcBef>
                <a:spcPts val="38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e-IL" sz="900" dirty="0">
                <a:solidFill>
                  <a:srgbClr val="F6F8F0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דואל</a:t>
            </a:r>
            <a:endParaRPr lang="en-US" sz="900" dirty="0">
              <a:solidFill>
                <a:srgbClr val="F6F8F0"/>
              </a:solidFill>
              <a:effectLst/>
              <a:latin typeface="Fedra Sans Bar-ilan Book" pitchFamily="2" charset="-79"/>
              <a:ea typeface="Aller Light"/>
              <a:cs typeface="Fedra Sans Bar-ilan Book" pitchFamily="2" charset="-79"/>
            </a:endParaRPr>
          </a:p>
          <a:p>
            <a:pPr marL="186055" indent="-171450" algn="r" rtl="1">
              <a:lnSpc>
                <a:spcPts val="1080"/>
              </a:lnSpc>
              <a:spcBef>
                <a:spcPts val="38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e-IL" sz="900" dirty="0">
                <a:solidFill>
                  <a:srgbClr val="F6F8F0"/>
                </a:solidFill>
                <a:latin typeface="Fedra Sans Bar-ilan Book" pitchFamily="2" charset="-79"/>
                <a:ea typeface="Aller Light"/>
                <a:cs typeface="Fedra Sans Bar-ilan Book" pitchFamily="2" charset="-79"/>
              </a:rPr>
              <a:t>טלפון</a:t>
            </a:r>
            <a:endParaRPr lang="en-IL" sz="900" dirty="0">
              <a:solidFill>
                <a:srgbClr val="F6F8F0"/>
              </a:solidFill>
              <a:effectLst/>
              <a:latin typeface="Fedra Sans Bar-ilan Book" pitchFamily="2" charset="-79"/>
              <a:ea typeface="Aller Light"/>
              <a:cs typeface="Fedra Sans Bar-ilan Book" pitchFamily="2" charset="-79"/>
            </a:endParaRP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44795D5-6A40-E50E-DA71-A26995362670}"/>
              </a:ext>
            </a:extLst>
          </p:cNvPr>
          <p:cNvCxnSpPr>
            <a:cxnSpLocks/>
          </p:cNvCxnSpPr>
          <p:nvPr/>
        </p:nvCxnSpPr>
        <p:spPr>
          <a:xfrm>
            <a:off x="4830639" y="7234800"/>
            <a:ext cx="1658218" cy="0"/>
          </a:xfrm>
          <a:prstGeom prst="line">
            <a:avLst/>
          </a:prstGeom>
          <a:ln w="28575">
            <a:solidFill>
              <a:srgbClr val="01412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 Box 31">
            <a:extLst>
              <a:ext uri="{FF2B5EF4-FFF2-40B4-BE49-F238E27FC236}">
                <a16:creationId xmlns:a16="http://schemas.microsoft.com/office/drawing/2014/main" id="{931B4B73-5A61-B80C-CADB-F640058DEE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7407" y="7491616"/>
            <a:ext cx="1505821" cy="350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49530" algn="r" rtl="1">
              <a:lnSpc>
                <a:spcPts val="1660"/>
              </a:lnSpc>
            </a:pPr>
            <a:r>
              <a:rPr lang="he-IL" sz="1500" dirty="0">
                <a:solidFill>
                  <a:srgbClr val="F6F8F0"/>
                </a:solidFill>
                <a:effectLst/>
                <a:latin typeface="Fedra Sans Bar-ilan Medium" pitchFamily="2" charset="-79"/>
                <a:ea typeface="Calibri" panose="020F0502020204030204" pitchFamily="34" charset="0"/>
                <a:cs typeface="Fedra Sans Bar-ilan Medium" pitchFamily="2" charset="-79"/>
              </a:rPr>
              <a:t>כישורים</a:t>
            </a:r>
            <a:endParaRPr lang="en-IL" sz="1100" dirty="0">
              <a:solidFill>
                <a:srgbClr val="F6F8F0"/>
              </a:solidFill>
              <a:effectLst/>
              <a:latin typeface="Fedra Sans Bar-ilan Medium" pitchFamily="2" charset="-79"/>
              <a:ea typeface="Calibri" panose="020F0502020204030204" pitchFamily="34" charset="0"/>
              <a:cs typeface="Fedra Sans Bar-ilan Medium" pitchFamily="2" charset="-79"/>
            </a:endParaRPr>
          </a:p>
        </p:txBody>
      </p:sp>
      <p:sp>
        <p:nvSpPr>
          <p:cNvPr id="53" name="Text Box 29">
            <a:extLst>
              <a:ext uri="{FF2B5EF4-FFF2-40B4-BE49-F238E27FC236}">
                <a16:creationId xmlns:a16="http://schemas.microsoft.com/office/drawing/2014/main" id="{63D2A91D-B270-B072-195F-F012445E5C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544" y="7836740"/>
            <a:ext cx="1090865" cy="495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86055" indent="-171450" algn="r" rtl="1">
              <a:lnSpc>
                <a:spcPts val="1080"/>
              </a:lnSpc>
              <a:spcBef>
                <a:spcPts val="38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e-IL" sz="900" dirty="0">
                <a:solidFill>
                  <a:srgbClr val="F6F8F0"/>
                </a:solidFill>
                <a:latin typeface="Fedra Sans Bar-ilan Book" pitchFamily="2" charset="-79"/>
                <a:ea typeface="Aller Light"/>
                <a:cs typeface="Fedra Sans Bar-ilan Book" pitchFamily="2" charset="-79"/>
              </a:rPr>
              <a:t>כישור א׳</a:t>
            </a:r>
          </a:p>
          <a:p>
            <a:pPr marL="186055" indent="-171450" algn="r" rtl="1">
              <a:lnSpc>
                <a:spcPts val="1080"/>
              </a:lnSpc>
              <a:spcBef>
                <a:spcPts val="38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e-IL" sz="900" dirty="0">
                <a:solidFill>
                  <a:srgbClr val="F6F8F0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כישור ב׳</a:t>
            </a:r>
          </a:p>
          <a:p>
            <a:pPr marL="186055" indent="-171450" algn="r" rtl="1">
              <a:lnSpc>
                <a:spcPts val="1080"/>
              </a:lnSpc>
              <a:spcBef>
                <a:spcPts val="38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e-IL" sz="900" dirty="0">
                <a:solidFill>
                  <a:srgbClr val="F6F8F0"/>
                </a:solidFill>
                <a:latin typeface="Fedra Sans Bar-ilan Book" pitchFamily="2" charset="-79"/>
                <a:ea typeface="Aller Light"/>
                <a:cs typeface="Fedra Sans Bar-ilan Book" pitchFamily="2" charset="-79"/>
              </a:rPr>
              <a:t>כישור ג׳</a:t>
            </a:r>
            <a:endParaRPr lang="en-IL" sz="900" dirty="0">
              <a:solidFill>
                <a:srgbClr val="F6F8F0"/>
              </a:solidFill>
              <a:effectLst/>
              <a:latin typeface="Fedra Sans Bar-ilan Book" pitchFamily="2" charset="-79"/>
              <a:ea typeface="Aller Light"/>
              <a:cs typeface="Fedra Sans Bar-ilan Book" pitchFamily="2" charset="-79"/>
            </a:endParaRP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4DAC23E5-DD53-83DA-0106-20FD0747A7A0}"/>
              </a:ext>
            </a:extLst>
          </p:cNvPr>
          <p:cNvCxnSpPr>
            <a:cxnSpLocks/>
          </p:cNvCxnSpPr>
          <p:nvPr/>
        </p:nvCxnSpPr>
        <p:spPr>
          <a:xfrm>
            <a:off x="4790824" y="8561902"/>
            <a:ext cx="1658218" cy="0"/>
          </a:xfrm>
          <a:prstGeom prst="line">
            <a:avLst/>
          </a:prstGeom>
          <a:ln w="28575">
            <a:solidFill>
              <a:srgbClr val="01412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 Box 31">
            <a:extLst>
              <a:ext uri="{FF2B5EF4-FFF2-40B4-BE49-F238E27FC236}">
                <a16:creationId xmlns:a16="http://schemas.microsoft.com/office/drawing/2014/main" id="{47B0649D-AB44-CCA0-F82B-1B307BE20F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4735" y="8818718"/>
            <a:ext cx="1505821" cy="350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49530" algn="r" rtl="1">
              <a:lnSpc>
                <a:spcPts val="1660"/>
              </a:lnSpc>
            </a:pPr>
            <a:r>
              <a:rPr lang="he-IL" sz="1500" dirty="0">
                <a:solidFill>
                  <a:srgbClr val="F6F8F0"/>
                </a:solidFill>
                <a:effectLst/>
                <a:latin typeface="Fedra Sans Bar-ilan Medium" pitchFamily="2" charset="-79"/>
                <a:ea typeface="Calibri" panose="020F0502020204030204" pitchFamily="34" charset="0"/>
                <a:cs typeface="Fedra Sans Bar-ilan Medium" pitchFamily="2" charset="-79"/>
              </a:rPr>
              <a:t>המלצות</a:t>
            </a:r>
            <a:endParaRPr lang="en-IL" sz="1100" dirty="0">
              <a:solidFill>
                <a:srgbClr val="F6F8F0"/>
              </a:solidFill>
              <a:effectLst/>
              <a:latin typeface="Fedra Sans Bar-ilan Medium" pitchFamily="2" charset="-79"/>
              <a:ea typeface="Calibri" panose="020F0502020204030204" pitchFamily="34" charset="0"/>
              <a:cs typeface="Fedra Sans Bar-ilan Medium" pitchFamily="2" charset="-79"/>
            </a:endParaRPr>
          </a:p>
        </p:txBody>
      </p:sp>
      <p:sp>
        <p:nvSpPr>
          <p:cNvPr id="56" name="Text Box 29">
            <a:extLst>
              <a:ext uri="{FF2B5EF4-FFF2-40B4-BE49-F238E27FC236}">
                <a16:creationId xmlns:a16="http://schemas.microsoft.com/office/drawing/2014/main" id="{A0FF57C4-D0E6-5324-C5AB-6E90D760C7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3957" y="9164382"/>
            <a:ext cx="1753206" cy="350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4605" algn="r" rtl="1">
              <a:lnSpc>
                <a:spcPts val="1080"/>
              </a:lnSpc>
              <a:spcBef>
                <a:spcPts val="385"/>
              </a:spcBef>
              <a:spcAft>
                <a:spcPts val="0"/>
              </a:spcAft>
            </a:pPr>
            <a:r>
              <a:rPr lang="he-IL" sz="900" dirty="0">
                <a:solidFill>
                  <a:srgbClr val="F6F8F0"/>
                </a:solidFill>
                <a:latin typeface="Fedra Sans Bar-ilan Book" pitchFamily="2" charset="-79"/>
                <a:ea typeface="Aller Light"/>
                <a:cs typeface="Fedra Sans Bar-ilan Book" pitchFamily="2" charset="-79"/>
              </a:rPr>
              <a:t>המלצות יישלחו על פי דרישה</a:t>
            </a:r>
            <a:endParaRPr lang="en-IL" sz="900" dirty="0">
              <a:solidFill>
                <a:srgbClr val="F6F8F0"/>
              </a:solidFill>
              <a:effectLst/>
              <a:latin typeface="Fedra Sans Bar-ilan Book" pitchFamily="2" charset="-79"/>
              <a:ea typeface="Aller Light"/>
              <a:cs typeface="Fedra Sans Bar-ilan Book" pitchFamily="2" charset="-79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F6DBFD2-E3A1-FBAD-B324-D2274EACEABE}"/>
              </a:ext>
            </a:extLst>
          </p:cNvPr>
          <p:cNvSpPr/>
          <p:nvPr/>
        </p:nvSpPr>
        <p:spPr>
          <a:xfrm>
            <a:off x="367999" y="424317"/>
            <a:ext cx="3659373" cy="259879"/>
          </a:xfrm>
          <a:prstGeom prst="rect">
            <a:avLst/>
          </a:prstGeom>
          <a:solidFill>
            <a:srgbClr val="0141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0" name="Text Box 31">
            <a:extLst>
              <a:ext uri="{FF2B5EF4-FFF2-40B4-BE49-F238E27FC236}">
                <a16:creationId xmlns:a16="http://schemas.microsoft.com/office/drawing/2014/main" id="{B6BE1413-5321-402A-E3BF-A384621403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734" y="473239"/>
            <a:ext cx="3289600" cy="272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49530" algn="r" rtl="1">
              <a:lnSpc>
                <a:spcPts val="1660"/>
              </a:lnSpc>
            </a:pPr>
            <a:r>
              <a:rPr lang="he-IL" sz="1400" dirty="0">
                <a:solidFill>
                  <a:srgbClr val="F6F8F0"/>
                </a:solidFill>
                <a:effectLst/>
                <a:latin typeface="Fedra Sans Bar-ilan Medium" pitchFamily="2" charset="-79"/>
                <a:ea typeface="Calibri" panose="020F0502020204030204" pitchFamily="34" charset="0"/>
                <a:cs typeface="Fedra Sans Bar-ilan Medium" pitchFamily="2" charset="-79"/>
              </a:rPr>
              <a:t>מטרה</a:t>
            </a:r>
            <a:endParaRPr lang="en-IL" sz="1050" dirty="0">
              <a:solidFill>
                <a:srgbClr val="F6F8F0"/>
              </a:solidFill>
              <a:effectLst/>
              <a:latin typeface="Fedra Sans Bar-ilan Medium" pitchFamily="2" charset="-79"/>
              <a:ea typeface="Calibri" panose="020F0502020204030204" pitchFamily="34" charset="0"/>
              <a:cs typeface="Fedra Sans Bar-ilan Medium" pitchFamily="2" charset="-79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5035D36-8B7D-F8AF-55F9-6FF60EF52C31}"/>
              </a:ext>
            </a:extLst>
          </p:cNvPr>
          <p:cNvSpPr/>
          <p:nvPr/>
        </p:nvSpPr>
        <p:spPr>
          <a:xfrm>
            <a:off x="367999" y="1447515"/>
            <a:ext cx="3659373" cy="259879"/>
          </a:xfrm>
          <a:prstGeom prst="rect">
            <a:avLst/>
          </a:prstGeom>
          <a:solidFill>
            <a:srgbClr val="0141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5" name="Text Box 31">
            <a:extLst>
              <a:ext uri="{FF2B5EF4-FFF2-40B4-BE49-F238E27FC236}">
                <a16:creationId xmlns:a16="http://schemas.microsoft.com/office/drawing/2014/main" id="{B67ABFB5-62F6-E9D9-44B6-94B1EE93F9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681" y="1496437"/>
            <a:ext cx="3289600" cy="272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49530" algn="r" rtl="1">
              <a:lnSpc>
                <a:spcPts val="1660"/>
              </a:lnSpc>
            </a:pPr>
            <a:r>
              <a:rPr lang="he-IL" sz="1400" dirty="0">
                <a:solidFill>
                  <a:srgbClr val="F6F8F0"/>
                </a:solidFill>
                <a:effectLst/>
                <a:latin typeface="Fedra Sans Bar-ilan Medium" pitchFamily="2" charset="-79"/>
                <a:ea typeface="Calibri" panose="020F0502020204030204" pitchFamily="34" charset="0"/>
                <a:cs typeface="Fedra Sans Bar-ilan Medium" pitchFamily="2" charset="-79"/>
              </a:rPr>
              <a:t>ניסיון תעסוקתי</a:t>
            </a:r>
            <a:endParaRPr lang="en-IL" sz="1050" dirty="0">
              <a:solidFill>
                <a:srgbClr val="F6F8F0"/>
              </a:solidFill>
              <a:effectLst/>
              <a:latin typeface="Fedra Sans Bar-ilan Medium" pitchFamily="2" charset="-79"/>
              <a:ea typeface="Calibri" panose="020F0502020204030204" pitchFamily="34" charset="0"/>
              <a:cs typeface="Fedra Sans Bar-ilan Medium" pitchFamily="2" charset="-79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5DE6B3-84F2-0CEF-1D30-0CD540244ED8}"/>
              </a:ext>
            </a:extLst>
          </p:cNvPr>
          <p:cNvSpPr/>
          <p:nvPr/>
        </p:nvSpPr>
        <p:spPr>
          <a:xfrm>
            <a:off x="400620" y="3245224"/>
            <a:ext cx="3659373" cy="259879"/>
          </a:xfrm>
          <a:prstGeom prst="rect">
            <a:avLst/>
          </a:prstGeom>
          <a:solidFill>
            <a:srgbClr val="0141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" name="Text Box 31">
            <a:extLst>
              <a:ext uri="{FF2B5EF4-FFF2-40B4-BE49-F238E27FC236}">
                <a16:creationId xmlns:a16="http://schemas.microsoft.com/office/drawing/2014/main" id="{FC7E38E2-A69C-5B8F-5438-1EFCE95E86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681" y="3294146"/>
            <a:ext cx="3289600" cy="272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49530" algn="r" rtl="1">
              <a:lnSpc>
                <a:spcPts val="1660"/>
              </a:lnSpc>
            </a:pPr>
            <a:r>
              <a:rPr lang="he-IL" sz="1400" dirty="0">
                <a:solidFill>
                  <a:srgbClr val="F6F8F0"/>
                </a:solidFill>
                <a:latin typeface="Fedra Sans Bar-ilan Medium" pitchFamily="2" charset="-79"/>
                <a:ea typeface="Calibri" panose="020F0502020204030204" pitchFamily="34" charset="0"/>
                <a:cs typeface="Fedra Sans Bar-ilan Medium" pitchFamily="2" charset="-79"/>
              </a:rPr>
              <a:t>ניסיון נוסף</a:t>
            </a:r>
            <a:endParaRPr lang="en-IL" sz="1050" dirty="0">
              <a:solidFill>
                <a:srgbClr val="F6F8F0"/>
              </a:solidFill>
              <a:effectLst/>
              <a:latin typeface="Fedra Sans Bar-ilan Medium" pitchFamily="2" charset="-79"/>
              <a:ea typeface="Calibri" panose="020F0502020204030204" pitchFamily="34" charset="0"/>
              <a:cs typeface="Fedra Sans Bar-ilan Medium" pitchFamily="2" charset="-79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8CA124-8006-B078-362E-A5B3D59F1ABB}"/>
              </a:ext>
            </a:extLst>
          </p:cNvPr>
          <p:cNvSpPr/>
          <p:nvPr/>
        </p:nvSpPr>
        <p:spPr>
          <a:xfrm>
            <a:off x="367999" y="6475871"/>
            <a:ext cx="3659373" cy="259879"/>
          </a:xfrm>
          <a:prstGeom prst="rect">
            <a:avLst/>
          </a:prstGeom>
          <a:solidFill>
            <a:srgbClr val="0141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3" name="Text Box 31">
            <a:extLst>
              <a:ext uri="{FF2B5EF4-FFF2-40B4-BE49-F238E27FC236}">
                <a16:creationId xmlns:a16="http://schemas.microsoft.com/office/drawing/2014/main" id="{60C09674-C134-A5B5-DDC8-7E65518CCA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282" y="6524793"/>
            <a:ext cx="3289600" cy="272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49530" algn="r" rtl="1">
              <a:lnSpc>
                <a:spcPts val="1660"/>
              </a:lnSpc>
            </a:pPr>
            <a:r>
              <a:rPr lang="he-IL" sz="1400" dirty="0">
                <a:solidFill>
                  <a:srgbClr val="F6F8F0"/>
                </a:solidFill>
                <a:effectLst/>
                <a:latin typeface="Fedra Sans Bar-ilan Medium" pitchFamily="2" charset="-79"/>
                <a:ea typeface="Calibri" panose="020F0502020204030204" pitchFamily="34" charset="0"/>
                <a:cs typeface="Fedra Sans Bar-ilan Medium" pitchFamily="2" charset="-79"/>
              </a:rPr>
              <a:t>חינוך</a:t>
            </a:r>
            <a:endParaRPr lang="en-IL" sz="1050" dirty="0">
              <a:solidFill>
                <a:srgbClr val="F6F8F0"/>
              </a:solidFill>
              <a:effectLst/>
              <a:latin typeface="Fedra Sans Bar-ilan Medium" pitchFamily="2" charset="-79"/>
              <a:ea typeface="Calibri" panose="020F0502020204030204" pitchFamily="34" charset="0"/>
              <a:cs typeface="Fedra Sans Bar-ilan Medium" pitchFamily="2" charset="-79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2901294-3287-258F-EEC4-60E7A5C4C619}"/>
              </a:ext>
            </a:extLst>
          </p:cNvPr>
          <p:cNvSpPr/>
          <p:nvPr/>
        </p:nvSpPr>
        <p:spPr>
          <a:xfrm>
            <a:off x="400618" y="8593044"/>
            <a:ext cx="3659373" cy="259879"/>
          </a:xfrm>
          <a:prstGeom prst="rect">
            <a:avLst/>
          </a:prstGeom>
          <a:solidFill>
            <a:srgbClr val="0141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6" name="Text Box 31">
            <a:extLst>
              <a:ext uri="{FF2B5EF4-FFF2-40B4-BE49-F238E27FC236}">
                <a16:creationId xmlns:a16="http://schemas.microsoft.com/office/drawing/2014/main" id="{1463CE43-A499-FE0B-B4C2-FD5F2C573B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250" y="8623112"/>
            <a:ext cx="3289600" cy="272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49530" algn="r" rtl="1">
              <a:lnSpc>
                <a:spcPts val="1660"/>
              </a:lnSpc>
            </a:pPr>
            <a:r>
              <a:rPr lang="he-IL" sz="1400" dirty="0">
                <a:solidFill>
                  <a:srgbClr val="F6F8F0"/>
                </a:solidFill>
                <a:latin typeface="Fedra Sans Bar-ilan Medium" pitchFamily="2" charset="-79"/>
                <a:ea typeface="Calibri" panose="020F0502020204030204" pitchFamily="34" charset="0"/>
                <a:cs typeface="Fedra Sans Bar-ilan Medium" pitchFamily="2" charset="-79"/>
              </a:rPr>
              <a:t>שירות צבאי/לאומי</a:t>
            </a:r>
            <a:endParaRPr lang="en-IL" sz="1050" dirty="0">
              <a:solidFill>
                <a:srgbClr val="F6F8F0"/>
              </a:solidFill>
              <a:effectLst/>
              <a:latin typeface="Fedra Sans Bar-ilan Medium" pitchFamily="2" charset="-79"/>
              <a:ea typeface="Calibri" panose="020F0502020204030204" pitchFamily="34" charset="0"/>
              <a:cs typeface="Fedra Sans Bar-ilan Medium" pitchFamily="2" charset="-79"/>
            </a:endParaRPr>
          </a:p>
        </p:txBody>
      </p:sp>
      <p:sp>
        <p:nvSpPr>
          <p:cNvPr id="17" name="Text Box 29">
            <a:extLst>
              <a:ext uri="{FF2B5EF4-FFF2-40B4-BE49-F238E27FC236}">
                <a16:creationId xmlns:a16="http://schemas.microsoft.com/office/drawing/2014/main" id="{2E38B10C-0B79-516C-9D7E-97CA5BD1B8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980" y="5044523"/>
            <a:ext cx="3659373" cy="1353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2700" indent="5715" algn="r" rtl="1">
              <a:lnSpc>
                <a:spcPts val="1345"/>
              </a:lnSpc>
            </a:pPr>
            <a:r>
              <a:rPr lang="he-IL" sz="1200" b="1" dirty="0">
                <a:solidFill>
                  <a:srgbClr val="83CEE2"/>
                </a:solidFill>
                <a:effectLst/>
                <a:latin typeface="Fedra Sans Bar-ilan Bold" pitchFamily="2" charset="-79"/>
                <a:ea typeface="Calibri" panose="020F0502020204030204" pitchFamily="34" charset="0"/>
                <a:cs typeface="Fedra Sans Bar-ilan Bold" pitchFamily="2" charset="-79"/>
              </a:rPr>
              <a:t>תפ</a:t>
            </a:r>
            <a:r>
              <a:rPr lang="he-IL" sz="1200" b="1" dirty="0">
                <a:solidFill>
                  <a:srgbClr val="83CEE2"/>
                </a:solidFill>
                <a:latin typeface="Fedra Sans Bar-ilan Bold" pitchFamily="2" charset="-79"/>
                <a:ea typeface="Calibri" panose="020F0502020204030204" pitchFamily="34" charset="0"/>
                <a:cs typeface="Fedra Sans Bar-ilan Bold" pitchFamily="2" charset="-79"/>
              </a:rPr>
              <a:t>קיד</a:t>
            </a:r>
            <a:endParaRPr lang="en-IL" sz="1100" b="1" dirty="0">
              <a:solidFill>
                <a:srgbClr val="83CEE2"/>
              </a:solidFill>
              <a:effectLst/>
              <a:latin typeface="Fedra Sans Bar-ilan Bold" pitchFamily="2" charset="-79"/>
              <a:ea typeface="Calibri" panose="020F0502020204030204" pitchFamily="34" charset="0"/>
              <a:cs typeface="Fedra Sans Bar-ilan Bold" pitchFamily="2" charset="-79"/>
            </a:endParaRPr>
          </a:p>
          <a:p>
            <a:pPr marL="14605" algn="r" rtl="1">
              <a:spcBef>
                <a:spcPts val="250"/>
              </a:spcBef>
              <a:spcAft>
                <a:spcPts val="400"/>
              </a:spcAft>
            </a:pPr>
            <a:r>
              <a:rPr lang="he-IL" sz="1100" dirty="0">
                <a:solidFill>
                  <a:srgbClr val="83CEE2"/>
                </a:solidFill>
                <a:effectLst/>
                <a:latin typeface="Fedra Sans Bar-ilan Demi" pitchFamily="2" charset="-79"/>
                <a:ea typeface="Calibri" panose="020F0502020204030204" pitchFamily="34" charset="0"/>
                <a:cs typeface="Fedra Sans Bar-ilan Demi" pitchFamily="2" charset="-79"/>
              </a:rPr>
              <a:t>חברה / ארגון</a:t>
            </a:r>
            <a:endParaRPr lang="en-IL" sz="1100" dirty="0">
              <a:solidFill>
                <a:srgbClr val="83CEE2"/>
              </a:solidFill>
              <a:effectLst/>
              <a:latin typeface="Fedra Sans Bar-ilan Demi" pitchFamily="2" charset="-79"/>
              <a:ea typeface="Calibri" panose="020F0502020204030204" pitchFamily="34" charset="0"/>
              <a:cs typeface="Fedra Sans Bar-ilan Demi" pitchFamily="2" charset="-79"/>
            </a:endParaRPr>
          </a:p>
          <a:p>
            <a:pPr marL="14605" algn="r" rtl="1">
              <a:lnSpc>
                <a:spcPts val="1080"/>
              </a:lnSpc>
              <a:spcBef>
                <a:spcPts val="385"/>
              </a:spcBef>
              <a:spcAft>
                <a:spcPts val="0"/>
              </a:spcAft>
            </a:pP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לורם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איפסום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דולור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סיט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אמט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,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קונסקטורר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אדיפיסינג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אלית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נולום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ארווס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סאפיאן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-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פוסיליס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קוויס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,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אקווזמן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קוואזי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במר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מודוף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.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אודיפו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בלאסטיק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מונופץ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קליר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, בנפת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נפקט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למסון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בלרק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-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וענוף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לורם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איפסום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דולור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סיט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אמט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,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סחטיר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בלובק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.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תצטנפל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בלינדו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למרקל אס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לכימפו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,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דול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,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צוט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ומעיוט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-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לפתיעם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ברשג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-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ולתיעם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גדדיש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.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קוויז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דומור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ליאמום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בלינך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רוגצה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. </a:t>
            </a:r>
            <a:endParaRPr lang="en-IL" sz="900" dirty="0">
              <a:solidFill>
                <a:srgbClr val="014125"/>
              </a:solidFill>
              <a:effectLst/>
              <a:latin typeface="Fedra Sans Bar-ilan Book" pitchFamily="2" charset="-79"/>
              <a:ea typeface="Aller Light"/>
              <a:cs typeface="Fedra Sans Bar-ilan Book" pitchFamily="2" charset="-79"/>
            </a:endParaRPr>
          </a:p>
        </p:txBody>
      </p:sp>
      <p:sp>
        <p:nvSpPr>
          <p:cNvPr id="18" name="Text Box 28">
            <a:extLst>
              <a:ext uri="{FF2B5EF4-FFF2-40B4-BE49-F238E27FC236}">
                <a16:creationId xmlns:a16="http://schemas.microsoft.com/office/drawing/2014/main" id="{E73CEC48-E868-30FC-37D2-33D7CE7F1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151" y="5052524"/>
            <a:ext cx="183451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2700">
              <a:lnSpc>
                <a:spcPts val="1245"/>
              </a:lnSpc>
            </a:pPr>
            <a:r>
              <a:rPr lang="he-IL" sz="1100" b="1" dirty="0">
                <a:solidFill>
                  <a:srgbClr val="014125"/>
                </a:solidFill>
                <a:effectLst/>
                <a:latin typeface="Fedra Sans Bar-ilan Book" pitchFamily="2" charset="-79"/>
                <a:ea typeface="Aller"/>
                <a:cs typeface="Fedra Sans Bar-ilan Book" pitchFamily="2" charset="-79"/>
              </a:rPr>
              <a:t>2015</a:t>
            </a:r>
            <a:r>
              <a:rPr lang="en-US" sz="1100" b="1" dirty="0">
                <a:solidFill>
                  <a:srgbClr val="014125"/>
                </a:solidFill>
                <a:effectLst/>
                <a:latin typeface="Fedra Sans Bar-ilan Book" pitchFamily="2" charset="-79"/>
                <a:ea typeface="Aller"/>
                <a:cs typeface="Fedra Sans Bar-ilan Book" pitchFamily="2" charset="-79"/>
              </a:rPr>
              <a:t> – </a:t>
            </a:r>
            <a:r>
              <a:rPr lang="he-IL" sz="1100" b="1" dirty="0">
                <a:solidFill>
                  <a:srgbClr val="014125"/>
                </a:solidFill>
                <a:effectLst/>
                <a:latin typeface="Fedra Sans Bar-ilan Book" pitchFamily="2" charset="-79"/>
                <a:ea typeface="Aller"/>
                <a:cs typeface="Fedra Sans Bar-ilan Book" pitchFamily="2" charset="-79"/>
              </a:rPr>
              <a:t>2018</a:t>
            </a:r>
            <a:endParaRPr lang="en-IL" sz="1100" dirty="0">
              <a:solidFill>
                <a:srgbClr val="014125"/>
              </a:solidFill>
              <a:effectLst/>
              <a:latin typeface="Fedra Sans Bar-ilan Book" pitchFamily="2" charset="-79"/>
              <a:ea typeface="Calibri" panose="020F0502020204030204" pitchFamily="34" charset="0"/>
              <a:cs typeface="Fedra Sans Bar-ilan Book" pitchFamily="2" charset="-79"/>
            </a:endParaRPr>
          </a:p>
        </p:txBody>
      </p:sp>
      <p:sp>
        <p:nvSpPr>
          <p:cNvPr id="19" name="Text Box 29">
            <a:extLst>
              <a:ext uri="{FF2B5EF4-FFF2-40B4-BE49-F238E27FC236}">
                <a16:creationId xmlns:a16="http://schemas.microsoft.com/office/drawing/2014/main" id="{9E398FB8-BD91-282E-F967-482579FCF6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170" y="7466949"/>
            <a:ext cx="3659373" cy="44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2700" indent="5715" algn="r" rtl="1">
              <a:lnSpc>
                <a:spcPts val="1345"/>
              </a:lnSpc>
            </a:pPr>
            <a:r>
              <a:rPr lang="he-IL" sz="1200" b="1" dirty="0">
                <a:solidFill>
                  <a:srgbClr val="83CEE2"/>
                </a:solidFill>
                <a:effectLst/>
                <a:latin typeface="Fedra Sans Bar-ilan Bold" pitchFamily="2" charset="-79"/>
                <a:ea typeface="Calibri" panose="020F0502020204030204" pitchFamily="34" charset="0"/>
                <a:cs typeface="Fedra Sans Bar-ilan Bold" pitchFamily="2" charset="-79"/>
              </a:rPr>
              <a:t>תפ</a:t>
            </a:r>
            <a:r>
              <a:rPr lang="he-IL" sz="1200" b="1" dirty="0">
                <a:solidFill>
                  <a:srgbClr val="83CEE2"/>
                </a:solidFill>
                <a:latin typeface="Fedra Sans Bar-ilan Bold" pitchFamily="2" charset="-79"/>
                <a:ea typeface="Calibri" panose="020F0502020204030204" pitchFamily="34" charset="0"/>
                <a:cs typeface="Fedra Sans Bar-ilan Bold" pitchFamily="2" charset="-79"/>
              </a:rPr>
              <a:t>קיד</a:t>
            </a:r>
            <a:endParaRPr lang="en-IL" sz="1100" b="1" dirty="0">
              <a:solidFill>
                <a:srgbClr val="83CEE2"/>
              </a:solidFill>
              <a:effectLst/>
              <a:latin typeface="Fedra Sans Bar-ilan Bold" pitchFamily="2" charset="-79"/>
              <a:ea typeface="Calibri" panose="020F0502020204030204" pitchFamily="34" charset="0"/>
              <a:cs typeface="Fedra Sans Bar-ilan Bold" pitchFamily="2" charset="-79"/>
            </a:endParaRPr>
          </a:p>
          <a:p>
            <a:pPr marL="14605" algn="r" rtl="1">
              <a:spcBef>
                <a:spcPts val="250"/>
              </a:spcBef>
              <a:spcAft>
                <a:spcPts val="400"/>
              </a:spcAft>
            </a:pPr>
            <a:r>
              <a:rPr lang="he-IL" sz="1100" dirty="0">
                <a:solidFill>
                  <a:srgbClr val="83CEE2"/>
                </a:solidFill>
                <a:effectLst/>
                <a:latin typeface="Fedra Sans Bar-ilan Demi" pitchFamily="2" charset="-79"/>
                <a:ea typeface="Calibri" panose="020F0502020204030204" pitchFamily="34" charset="0"/>
                <a:cs typeface="Fedra Sans Bar-ilan Demi" pitchFamily="2" charset="-79"/>
              </a:rPr>
              <a:t>חברה / ארגון</a:t>
            </a:r>
            <a:endParaRPr lang="en-IL" sz="1100" dirty="0">
              <a:solidFill>
                <a:srgbClr val="83CEE2"/>
              </a:solidFill>
              <a:effectLst/>
              <a:latin typeface="Fedra Sans Bar-ilan Demi" pitchFamily="2" charset="-79"/>
              <a:ea typeface="Calibri" panose="020F0502020204030204" pitchFamily="34" charset="0"/>
              <a:cs typeface="Fedra Sans Bar-ilan Demi" pitchFamily="2" charset="-79"/>
            </a:endParaRPr>
          </a:p>
        </p:txBody>
      </p:sp>
      <p:sp>
        <p:nvSpPr>
          <p:cNvPr id="20" name="Text Box 28">
            <a:extLst>
              <a:ext uri="{FF2B5EF4-FFF2-40B4-BE49-F238E27FC236}">
                <a16:creationId xmlns:a16="http://schemas.microsoft.com/office/drawing/2014/main" id="{735E9F54-D1D0-2FE7-8D3A-B3D0C83333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740" y="7513676"/>
            <a:ext cx="183451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2700">
              <a:lnSpc>
                <a:spcPts val="1245"/>
              </a:lnSpc>
            </a:pPr>
            <a:r>
              <a:rPr lang="en-US" sz="1100" b="1" dirty="0">
                <a:solidFill>
                  <a:srgbClr val="014125"/>
                </a:solidFill>
                <a:effectLst/>
                <a:latin typeface="Fedra Sans Bar-ilan Book" pitchFamily="2" charset="-79"/>
                <a:ea typeface="Aller"/>
                <a:cs typeface="Fedra Sans Bar-ilan Book" pitchFamily="2" charset="-79"/>
              </a:rPr>
              <a:t>2022</a:t>
            </a:r>
            <a:endParaRPr lang="en-IL" sz="1100" dirty="0">
              <a:solidFill>
                <a:srgbClr val="014125"/>
              </a:solidFill>
              <a:effectLst/>
              <a:latin typeface="Fedra Sans Bar-ilan Book" pitchFamily="2" charset="-79"/>
              <a:ea typeface="Calibri" panose="020F0502020204030204" pitchFamily="34" charset="0"/>
              <a:cs typeface="Fedra Sans Bar-ilan Book" pitchFamily="2" charset="-79"/>
            </a:endParaRPr>
          </a:p>
        </p:txBody>
      </p:sp>
      <p:sp>
        <p:nvSpPr>
          <p:cNvPr id="23" name="Text Box 29">
            <a:extLst>
              <a:ext uri="{FF2B5EF4-FFF2-40B4-BE49-F238E27FC236}">
                <a16:creationId xmlns:a16="http://schemas.microsoft.com/office/drawing/2014/main" id="{E25B5491-5971-CB8F-8E75-1EDBF4ED0D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541" y="8003789"/>
            <a:ext cx="3659373" cy="44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2700" indent="5715" algn="r" rtl="1">
              <a:lnSpc>
                <a:spcPts val="1345"/>
              </a:lnSpc>
            </a:pPr>
            <a:r>
              <a:rPr lang="he-IL" sz="1200" b="1" dirty="0">
                <a:solidFill>
                  <a:srgbClr val="83CEE2"/>
                </a:solidFill>
                <a:effectLst/>
                <a:latin typeface="Fedra Sans Bar-ilan Bold" pitchFamily="2" charset="-79"/>
                <a:ea typeface="Calibri" panose="020F0502020204030204" pitchFamily="34" charset="0"/>
                <a:cs typeface="Fedra Sans Bar-ilan Bold" pitchFamily="2" charset="-79"/>
              </a:rPr>
              <a:t>תפ</a:t>
            </a:r>
            <a:r>
              <a:rPr lang="he-IL" sz="1200" b="1" dirty="0">
                <a:solidFill>
                  <a:srgbClr val="83CEE2"/>
                </a:solidFill>
                <a:latin typeface="Fedra Sans Bar-ilan Bold" pitchFamily="2" charset="-79"/>
                <a:ea typeface="Calibri" panose="020F0502020204030204" pitchFamily="34" charset="0"/>
                <a:cs typeface="Fedra Sans Bar-ilan Bold" pitchFamily="2" charset="-79"/>
              </a:rPr>
              <a:t>קיד</a:t>
            </a:r>
            <a:endParaRPr lang="en-IL" sz="1100" b="1" dirty="0">
              <a:solidFill>
                <a:srgbClr val="83CEE2"/>
              </a:solidFill>
              <a:effectLst/>
              <a:latin typeface="Fedra Sans Bar-ilan Bold" pitchFamily="2" charset="-79"/>
              <a:ea typeface="Calibri" panose="020F0502020204030204" pitchFamily="34" charset="0"/>
              <a:cs typeface="Fedra Sans Bar-ilan Bold" pitchFamily="2" charset="-79"/>
            </a:endParaRPr>
          </a:p>
          <a:p>
            <a:pPr marL="14605" algn="r" rtl="1">
              <a:spcBef>
                <a:spcPts val="250"/>
              </a:spcBef>
              <a:spcAft>
                <a:spcPts val="400"/>
              </a:spcAft>
            </a:pPr>
            <a:r>
              <a:rPr lang="he-IL" sz="1100" dirty="0">
                <a:solidFill>
                  <a:srgbClr val="83CEE2"/>
                </a:solidFill>
                <a:effectLst/>
                <a:latin typeface="Fedra Sans Bar-ilan Demi" pitchFamily="2" charset="-79"/>
                <a:ea typeface="Calibri" panose="020F0502020204030204" pitchFamily="34" charset="0"/>
                <a:cs typeface="Fedra Sans Bar-ilan Demi" pitchFamily="2" charset="-79"/>
              </a:rPr>
              <a:t>חברה / ארגון</a:t>
            </a:r>
            <a:endParaRPr lang="en-IL" sz="1100" dirty="0">
              <a:solidFill>
                <a:srgbClr val="83CEE2"/>
              </a:solidFill>
              <a:effectLst/>
              <a:latin typeface="Fedra Sans Bar-ilan Demi" pitchFamily="2" charset="-79"/>
              <a:ea typeface="Calibri" panose="020F0502020204030204" pitchFamily="34" charset="0"/>
              <a:cs typeface="Fedra Sans Bar-ilan Demi" pitchFamily="2" charset="-79"/>
            </a:endParaRPr>
          </a:p>
        </p:txBody>
      </p:sp>
      <p:sp>
        <p:nvSpPr>
          <p:cNvPr id="24" name="Text Box 28">
            <a:extLst>
              <a:ext uri="{FF2B5EF4-FFF2-40B4-BE49-F238E27FC236}">
                <a16:creationId xmlns:a16="http://schemas.microsoft.com/office/drawing/2014/main" id="{4A880169-8C8B-8BAF-5F63-382176D279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111" y="8050516"/>
            <a:ext cx="183451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2700">
              <a:lnSpc>
                <a:spcPts val="1245"/>
              </a:lnSpc>
            </a:pPr>
            <a:r>
              <a:rPr lang="en-US" sz="1100" b="1" dirty="0">
                <a:solidFill>
                  <a:srgbClr val="014125"/>
                </a:solidFill>
                <a:effectLst/>
                <a:latin typeface="Fedra Sans Bar-ilan Book" pitchFamily="2" charset="-79"/>
                <a:ea typeface="Aller"/>
                <a:cs typeface="Fedra Sans Bar-ilan Book" pitchFamily="2" charset="-79"/>
              </a:rPr>
              <a:t>2022</a:t>
            </a:r>
            <a:endParaRPr lang="en-IL" sz="1100" dirty="0">
              <a:solidFill>
                <a:srgbClr val="014125"/>
              </a:solidFill>
              <a:effectLst/>
              <a:latin typeface="Fedra Sans Bar-ilan Book" pitchFamily="2" charset="-79"/>
              <a:ea typeface="Calibri" panose="020F0502020204030204" pitchFamily="34" charset="0"/>
              <a:cs typeface="Fedra Sans Bar-ilan Book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73241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8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9">
            <a:extLst>
              <a:ext uri="{FF2B5EF4-FFF2-40B4-BE49-F238E27FC236}">
                <a16:creationId xmlns:a16="http://schemas.microsoft.com/office/drawing/2014/main" id="{D5527B9C-B00E-160B-7A0D-21C4E56984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980" y="3685984"/>
            <a:ext cx="3659373" cy="1353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2700" indent="5715" algn="r" rtl="1">
              <a:lnSpc>
                <a:spcPts val="1345"/>
              </a:lnSpc>
            </a:pPr>
            <a:r>
              <a:rPr lang="he-IL" sz="1200" b="1" dirty="0">
                <a:solidFill>
                  <a:srgbClr val="83CEE2"/>
                </a:solidFill>
                <a:effectLst/>
                <a:latin typeface="Fedra Sans Bar-ilan Bold" pitchFamily="2" charset="-79"/>
                <a:ea typeface="Calibri" panose="020F0502020204030204" pitchFamily="34" charset="0"/>
                <a:cs typeface="Fedra Sans Bar-ilan Bold" pitchFamily="2" charset="-79"/>
              </a:rPr>
              <a:t>תפ</a:t>
            </a:r>
            <a:r>
              <a:rPr lang="he-IL" sz="1200" b="1" dirty="0">
                <a:solidFill>
                  <a:srgbClr val="83CEE2"/>
                </a:solidFill>
                <a:latin typeface="Fedra Sans Bar-ilan Bold" pitchFamily="2" charset="-79"/>
                <a:ea typeface="Calibri" panose="020F0502020204030204" pitchFamily="34" charset="0"/>
                <a:cs typeface="Fedra Sans Bar-ilan Bold" pitchFamily="2" charset="-79"/>
              </a:rPr>
              <a:t>קיד</a:t>
            </a:r>
            <a:endParaRPr lang="en-IL" sz="1100" b="1" dirty="0">
              <a:solidFill>
                <a:srgbClr val="83CEE2"/>
              </a:solidFill>
              <a:effectLst/>
              <a:latin typeface="Fedra Sans Bar-ilan Bold" pitchFamily="2" charset="-79"/>
              <a:ea typeface="Calibri" panose="020F0502020204030204" pitchFamily="34" charset="0"/>
              <a:cs typeface="Fedra Sans Bar-ilan Bold" pitchFamily="2" charset="-79"/>
            </a:endParaRPr>
          </a:p>
          <a:p>
            <a:pPr marL="14605" algn="r" rtl="1">
              <a:spcBef>
                <a:spcPts val="250"/>
              </a:spcBef>
              <a:spcAft>
                <a:spcPts val="400"/>
              </a:spcAft>
            </a:pPr>
            <a:r>
              <a:rPr lang="he-IL" sz="1100" dirty="0">
                <a:solidFill>
                  <a:srgbClr val="83CEE2"/>
                </a:solidFill>
                <a:effectLst/>
                <a:latin typeface="Fedra Sans Bar-ilan Demi" pitchFamily="2" charset="-79"/>
                <a:ea typeface="Calibri" panose="020F0502020204030204" pitchFamily="34" charset="0"/>
                <a:cs typeface="Fedra Sans Bar-ilan Demi" pitchFamily="2" charset="-79"/>
              </a:rPr>
              <a:t>חברה / ארגון</a:t>
            </a:r>
            <a:endParaRPr lang="en-IL" sz="1100" dirty="0">
              <a:solidFill>
                <a:srgbClr val="83CEE2"/>
              </a:solidFill>
              <a:effectLst/>
              <a:latin typeface="Fedra Sans Bar-ilan Demi" pitchFamily="2" charset="-79"/>
              <a:ea typeface="Calibri" panose="020F0502020204030204" pitchFamily="34" charset="0"/>
              <a:cs typeface="Fedra Sans Bar-ilan Demi" pitchFamily="2" charset="-79"/>
            </a:endParaRPr>
          </a:p>
          <a:p>
            <a:pPr marL="14605" algn="r" rtl="1">
              <a:lnSpc>
                <a:spcPts val="1080"/>
              </a:lnSpc>
              <a:spcBef>
                <a:spcPts val="385"/>
              </a:spcBef>
              <a:spcAft>
                <a:spcPts val="0"/>
              </a:spcAft>
            </a:pP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לורם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איפסום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דולור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סיט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אמט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,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קונסקטורר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אדיפיסינג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אלית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נולום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ארווס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סאפיאן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-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פוסיליס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קוויס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,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אקווזמן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קוואזי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במר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מודוף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.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אודיפו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בלאסטיק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מונופץ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קליר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, בנפת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נפקט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למסון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בלרק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-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וענוף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לורם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איפסום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דולור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סיט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אמט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,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סחטיר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בלובק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.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תצטנפל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בלינדו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למרקל אס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לכימפו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,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דול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,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צוט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ומעיוט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-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לפתיעם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ברשג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-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ולתיעם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גדדיש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.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קוויז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דומור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ליאמום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בלינך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רוגצה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. </a:t>
            </a:r>
            <a:endParaRPr lang="en-IL" sz="900" dirty="0">
              <a:solidFill>
                <a:srgbClr val="014125"/>
              </a:solidFill>
              <a:effectLst/>
              <a:latin typeface="Fedra Sans Bar-ilan Book" pitchFamily="2" charset="-79"/>
              <a:ea typeface="Aller Light"/>
              <a:cs typeface="Fedra Sans Bar-ilan Book" pitchFamily="2" charset="-79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32983D-45C5-B947-4366-E808630BC6DD}"/>
              </a:ext>
            </a:extLst>
          </p:cNvPr>
          <p:cNvSpPr/>
          <p:nvPr/>
        </p:nvSpPr>
        <p:spPr>
          <a:xfrm>
            <a:off x="4424486" y="1"/>
            <a:ext cx="2470484" cy="9906000"/>
          </a:xfrm>
          <a:prstGeom prst="rect">
            <a:avLst/>
          </a:prstGeom>
          <a:solidFill>
            <a:srgbClr val="83CE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algn="r" defTabSz="457200" rtl="1" eaLnBrk="1" latinLnBrk="0" hangingPunct="1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F799285-2B91-34AE-73A8-A2449846DF8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362723" y="106679"/>
            <a:ext cx="2594008" cy="2594008"/>
          </a:xfrm>
          <a:prstGeom prst="rect">
            <a:avLst/>
          </a:prstGeom>
        </p:spPr>
      </p:pic>
      <p:sp>
        <p:nvSpPr>
          <p:cNvPr id="14" name="Text Box 65">
            <a:extLst>
              <a:ext uri="{FF2B5EF4-FFF2-40B4-BE49-F238E27FC236}">
                <a16:creationId xmlns:a16="http://schemas.microsoft.com/office/drawing/2014/main" id="{F42AA1D1-FF81-F0D1-FA2A-59B13D9C86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20" y="834189"/>
            <a:ext cx="3514994" cy="53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2700" marR="10795" algn="r" rtl="1">
              <a:lnSpc>
                <a:spcPts val="1080"/>
              </a:lnSpc>
              <a:spcBef>
                <a:spcPts val="385"/>
              </a:spcBef>
              <a:spcAft>
                <a:spcPts val="0"/>
              </a:spcAft>
            </a:pPr>
            <a:r>
              <a:rPr lang="he-IL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לורם</a:t>
            </a:r>
            <a:r>
              <a:rPr lang="he-IL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איפסום </a:t>
            </a:r>
            <a:r>
              <a:rPr lang="he-IL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דולור</a:t>
            </a:r>
            <a:r>
              <a:rPr lang="he-IL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</a:t>
            </a:r>
            <a:r>
              <a:rPr lang="he-IL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סיט</a:t>
            </a:r>
            <a:r>
              <a:rPr lang="he-IL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</a:t>
            </a:r>
            <a:r>
              <a:rPr lang="he-IL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אמט</a:t>
            </a:r>
            <a:r>
              <a:rPr lang="he-IL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, </a:t>
            </a:r>
            <a:r>
              <a:rPr lang="he-IL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קונסקטורר</a:t>
            </a:r>
            <a:r>
              <a:rPr lang="he-IL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</a:t>
            </a:r>
            <a:r>
              <a:rPr lang="he-IL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אדיפיסינג</a:t>
            </a:r>
            <a:r>
              <a:rPr lang="he-IL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</a:t>
            </a:r>
            <a:r>
              <a:rPr lang="he-IL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אלית</a:t>
            </a:r>
            <a:r>
              <a:rPr lang="he-IL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</a:t>
            </a:r>
            <a:r>
              <a:rPr lang="he-IL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נולום</a:t>
            </a:r>
            <a:r>
              <a:rPr lang="he-IL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</a:t>
            </a:r>
            <a:r>
              <a:rPr lang="he-IL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ארווס</a:t>
            </a:r>
            <a:r>
              <a:rPr lang="he-IL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</a:t>
            </a:r>
            <a:r>
              <a:rPr lang="he-IL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סאפיאן</a:t>
            </a:r>
            <a:r>
              <a:rPr lang="he-IL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- </a:t>
            </a:r>
            <a:r>
              <a:rPr lang="he-IL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פוסיליס</a:t>
            </a:r>
            <a:r>
              <a:rPr lang="he-IL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</a:t>
            </a:r>
            <a:r>
              <a:rPr lang="he-IL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קוויס</a:t>
            </a:r>
            <a:r>
              <a:rPr lang="he-IL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, </a:t>
            </a:r>
            <a:r>
              <a:rPr lang="he-IL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אקווזמן</a:t>
            </a:r>
            <a:r>
              <a:rPr lang="he-IL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</a:t>
            </a:r>
            <a:r>
              <a:rPr lang="he-IL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קוואזי</a:t>
            </a:r>
            <a:r>
              <a:rPr lang="he-IL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במר </a:t>
            </a:r>
            <a:r>
              <a:rPr lang="he-IL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מודוף</a:t>
            </a:r>
            <a:r>
              <a:rPr lang="he-IL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. </a:t>
            </a:r>
            <a:r>
              <a:rPr lang="he-IL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אודיפו</a:t>
            </a:r>
            <a:r>
              <a:rPr lang="he-IL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</a:t>
            </a:r>
            <a:r>
              <a:rPr lang="he-IL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בלאסטיק</a:t>
            </a:r>
            <a:r>
              <a:rPr lang="he-IL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</a:t>
            </a:r>
            <a:r>
              <a:rPr lang="he-IL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מונופץ</a:t>
            </a:r>
            <a:r>
              <a:rPr lang="he-IL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</a:t>
            </a:r>
            <a:r>
              <a:rPr lang="he-IL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קליר</a:t>
            </a:r>
            <a:r>
              <a:rPr lang="he-IL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, בנפת </a:t>
            </a:r>
            <a:r>
              <a:rPr lang="he-IL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נפקט</a:t>
            </a:r>
            <a:r>
              <a:rPr lang="he-IL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</a:t>
            </a:r>
            <a:r>
              <a:rPr lang="he-IL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למסון</a:t>
            </a:r>
            <a:r>
              <a:rPr lang="he-IL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</a:t>
            </a:r>
            <a:r>
              <a:rPr lang="he-IL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בלרק</a:t>
            </a:r>
            <a:r>
              <a:rPr lang="he-IL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- </a:t>
            </a:r>
            <a:r>
              <a:rPr lang="he-IL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וענוף</a:t>
            </a:r>
            <a:r>
              <a:rPr lang="he-IL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</a:t>
            </a:r>
            <a:r>
              <a:rPr lang="he-IL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לורם</a:t>
            </a:r>
            <a:r>
              <a:rPr lang="he-IL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איפסום </a:t>
            </a:r>
            <a:r>
              <a:rPr lang="he-IL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דולור</a:t>
            </a:r>
            <a:r>
              <a:rPr lang="he-IL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</a:t>
            </a:r>
            <a:r>
              <a:rPr lang="he-IL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סיט</a:t>
            </a:r>
            <a:r>
              <a:rPr lang="he-IL" sz="900" dirty="0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 </a:t>
            </a:r>
            <a:r>
              <a:rPr lang="he-IL" sz="900" dirty="0" err="1">
                <a:solidFill>
                  <a:srgbClr val="014125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אמט</a:t>
            </a:r>
            <a:endParaRPr lang="en-IL" sz="900" dirty="0">
              <a:solidFill>
                <a:srgbClr val="014125"/>
              </a:solidFill>
              <a:effectLst/>
              <a:latin typeface="Fedra Sans Bar-ilan Book" pitchFamily="2" charset="-79"/>
              <a:ea typeface="Aller Light"/>
              <a:cs typeface="Fedra Sans Bar-ilan Book" pitchFamily="2" charset="-79"/>
            </a:endParaRPr>
          </a:p>
        </p:txBody>
      </p:sp>
      <p:sp>
        <p:nvSpPr>
          <p:cNvPr id="21" name="Text Box 29">
            <a:extLst>
              <a:ext uri="{FF2B5EF4-FFF2-40B4-BE49-F238E27FC236}">
                <a16:creationId xmlns:a16="http://schemas.microsoft.com/office/drawing/2014/main" id="{051FC2F1-FBBA-23AA-47D4-E2A2A119F7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000" y="1855076"/>
            <a:ext cx="3659373" cy="1353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2700" indent="5715" algn="r" rtl="1">
              <a:lnSpc>
                <a:spcPts val="1345"/>
              </a:lnSpc>
            </a:pPr>
            <a:r>
              <a:rPr lang="he-IL" sz="1200" b="1" dirty="0">
                <a:solidFill>
                  <a:srgbClr val="83CEE2"/>
                </a:solidFill>
                <a:effectLst/>
                <a:latin typeface="Fedra Sans Bar-ilan Bold" pitchFamily="2" charset="-79"/>
                <a:ea typeface="Calibri" panose="020F0502020204030204" pitchFamily="34" charset="0"/>
                <a:cs typeface="Fedra Sans Bar-ilan Bold" pitchFamily="2" charset="-79"/>
              </a:rPr>
              <a:t>תפ</a:t>
            </a:r>
            <a:r>
              <a:rPr lang="he-IL" sz="1200" b="1" dirty="0">
                <a:solidFill>
                  <a:srgbClr val="83CEE2"/>
                </a:solidFill>
                <a:latin typeface="Fedra Sans Bar-ilan Bold" pitchFamily="2" charset="-79"/>
                <a:ea typeface="Calibri" panose="020F0502020204030204" pitchFamily="34" charset="0"/>
                <a:cs typeface="Fedra Sans Bar-ilan Bold" pitchFamily="2" charset="-79"/>
              </a:rPr>
              <a:t>קיד</a:t>
            </a:r>
            <a:endParaRPr lang="en-IL" sz="1100" b="1" dirty="0">
              <a:solidFill>
                <a:srgbClr val="83CEE2"/>
              </a:solidFill>
              <a:effectLst/>
              <a:latin typeface="Fedra Sans Bar-ilan Bold" pitchFamily="2" charset="-79"/>
              <a:ea typeface="Calibri" panose="020F0502020204030204" pitchFamily="34" charset="0"/>
              <a:cs typeface="Fedra Sans Bar-ilan Bold" pitchFamily="2" charset="-79"/>
            </a:endParaRPr>
          </a:p>
          <a:p>
            <a:pPr marL="14605" algn="r" rtl="1">
              <a:spcBef>
                <a:spcPts val="250"/>
              </a:spcBef>
              <a:spcAft>
                <a:spcPts val="400"/>
              </a:spcAft>
            </a:pPr>
            <a:r>
              <a:rPr lang="he-IL" sz="1100" dirty="0">
                <a:solidFill>
                  <a:srgbClr val="83CEE2"/>
                </a:solidFill>
                <a:effectLst/>
                <a:latin typeface="Fedra Sans Bar-ilan Demi" pitchFamily="2" charset="-79"/>
                <a:ea typeface="Calibri" panose="020F0502020204030204" pitchFamily="34" charset="0"/>
                <a:cs typeface="Fedra Sans Bar-ilan Demi" pitchFamily="2" charset="-79"/>
              </a:rPr>
              <a:t>חברה / ארגון</a:t>
            </a:r>
            <a:endParaRPr lang="en-IL" sz="1100" dirty="0">
              <a:solidFill>
                <a:srgbClr val="83CEE2"/>
              </a:solidFill>
              <a:effectLst/>
              <a:latin typeface="Fedra Sans Bar-ilan Demi" pitchFamily="2" charset="-79"/>
              <a:ea typeface="Calibri" panose="020F0502020204030204" pitchFamily="34" charset="0"/>
              <a:cs typeface="Fedra Sans Bar-ilan Demi" pitchFamily="2" charset="-79"/>
            </a:endParaRPr>
          </a:p>
          <a:p>
            <a:pPr marL="14605" algn="r" rtl="1">
              <a:lnSpc>
                <a:spcPts val="1080"/>
              </a:lnSpc>
              <a:spcBef>
                <a:spcPts val="385"/>
              </a:spcBef>
              <a:spcAft>
                <a:spcPts val="0"/>
              </a:spcAft>
            </a:pP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לורם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איפסום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דולור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סיט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אמט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,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קונסקטורר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אדיפיסינג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אלית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נולום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ארווס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סאפיאן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-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פוסיליס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קוויס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,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אקווזמן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קוואזי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במר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מודוף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.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אודיפו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בלאסטיק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מונופץ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קליר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, בנפת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נפקט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למסון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בלרק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-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וענוף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לורם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איפסום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דולור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סיט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אמט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,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סחטיר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בלובק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.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תצטנפל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בלינדו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למרקל אס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לכימפו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,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דול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,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צוט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ומעיוט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-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לפתיעם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ברשג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-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ולתיעם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גדדיש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.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קוויז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דומור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ליאמום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בלינך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רוגצה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. </a:t>
            </a:r>
            <a:endParaRPr lang="en-IL" sz="900" dirty="0">
              <a:solidFill>
                <a:srgbClr val="014125"/>
              </a:solidFill>
              <a:effectLst/>
              <a:latin typeface="Fedra Sans Bar-ilan Book" pitchFamily="2" charset="-79"/>
              <a:ea typeface="Aller Light"/>
              <a:cs typeface="Fedra Sans Bar-ilan Book" pitchFamily="2" charset="-79"/>
            </a:endParaRPr>
          </a:p>
        </p:txBody>
      </p:sp>
      <p:sp>
        <p:nvSpPr>
          <p:cNvPr id="22" name="Text Box 28">
            <a:extLst>
              <a:ext uri="{FF2B5EF4-FFF2-40B4-BE49-F238E27FC236}">
                <a16:creationId xmlns:a16="http://schemas.microsoft.com/office/drawing/2014/main" id="{6F9CF984-4FD3-047A-70D2-5B2A6CA1EB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170" y="1855076"/>
            <a:ext cx="183451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2700">
              <a:lnSpc>
                <a:spcPts val="1245"/>
              </a:lnSpc>
            </a:pPr>
            <a:r>
              <a:rPr lang="en-US" sz="1100" b="1" dirty="0">
                <a:solidFill>
                  <a:srgbClr val="014125"/>
                </a:solidFill>
                <a:effectLst/>
                <a:latin typeface="Fedra Sans Bar-ilan Book" pitchFamily="2" charset="-79"/>
                <a:ea typeface="Aller"/>
                <a:cs typeface="Fedra Sans Bar-ilan Book" pitchFamily="2" charset="-79"/>
              </a:rPr>
              <a:t>2020 – </a:t>
            </a:r>
            <a:r>
              <a:rPr lang="he-IL" sz="1100" b="1" dirty="0">
                <a:solidFill>
                  <a:srgbClr val="014125"/>
                </a:solidFill>
                <a:effectLst/>
                <a:latin typeface="Fedra Sans Bar-ilan Book" pitchFamily="2" charset="-79"/>
                <a:ea typeface="Aller"/>
                <a:cs typeface="Fedra Sans Bar-ilan Book" pitchFamily="2" charset="-79"/>
              </a:rPr>
              <a:t>כיום</a:t>
            </a:r>
            <a:endParaRPr lang="en-IL" sz="1100" dirty="0">
              <a:solidFill>
                <a:srgbClr val="014125"/>
              </a:solidFill>
              <a:effectLst/>
              <a:latin typeface="Fedra Sans Bar-ilan Book" pitchFamily="2" charset="-79"/>
              <a:ea typeface="Calibri" panose="020F0502020204030204" pitchFamily="34" charset="0"/>
              <a:cs typeface="Fedra Sans Bar-ilan Book" pitchFamily="2" charset="-79"/>
            </a:endParaRPr>
          </a:p>
        </p:txBody>
      </p:sp>
      <p:sp>
        <p:nvSpPr>
          <p:cNvPr id="26" name="Text Box 28">
            <a:extLst>
              <a:ext uri="{FF2B5EF4-FFF2-40B4-BE49-F238E27FC236}">
                <a16:creationId xmlns:a16="http://schemas.microsoft.com/office/drawing/2014/main" id="{D1404541-2263-B18C-38CE-19BFD8D935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151" y="3693985"/>
            <a:ext cx="183451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2700">
              <a:lnSpc>
                <a:spcPts val="1245"/>
              </a:lnSpc>
            </a:pPr>
            <a:r>
              <a:rPr lang="en-US" sz="1100" b="1" dirty="0">
                <a:solidFill>
                  <a:srgbClr val="014125"/>
                </a:solidFill>
                <a:effectLst/>
                <a:latin typeface="Fedra Sans Bar-ilan Book" pitchFamily="2" charset="-79"/>
                <a:ea typeface="Aller"/>
                <a:cs typeface="Fedra Sans Bar-ilan Book" pitchFamily="2" charset="-79"/>
              </a:rPr>
              <a:t>2018 – 2020</a:t>
            </a:r>
            <a:endParaRPr lang="en-IL" sz="1100" dirty="0">
              <a:solidFill>
                <a:srgbClr val="014125"/>
              </a:solidFill>
              <a:effectLst/>
              <a:latin typeface="Fedra Sans Bar-ilan Book" pitchFamily="2" charset="-79"/>
              <a:ea typeface="Calibri" panose="020F0502020204030204" pitchFamily="34" charset="0"/>
              <a:cs typeface="Fedra Sans Bar-ilan Book" pitchFamily="2" charset="-79"/>
            </a:endParaRPr>
          </a:p>
        </p:txBody>
      </p:sp>
      <p:sp>
        <p:nvSpPr>
          <p:cNvPr id="31" name="Text Box 29">
            <a:extLst>
              <a:ext uri="{FF2B5EF4-FFF2-40B4-BE49-F238E27FC236}">
                <a16:creationId xmlns:a16="http://schemas.microsoft.com/office/drawing/2014/main" id="{34FA41F3-C99E-43E8-FA32-31A0B96BF7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000" y="6915144"/>
            <a:ext cx="3659373" cy="44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2700" indent="5715" algn="r" rtl="1">
              <a:lnSpc>
                <a:spcPts val="1345"/>
              </a:lnSpc>
            </a:pPr>
            <a:r>
              <a:rPr lang="he-IL" sz="1200" b="1" dirty="0">
                <a:solidFill>
                  <a:srgbClr val="83CEE2"/>
                </a:solidFill>
                <a:effectLst/>
                <a:latin typeface="Fedra Sans Bar-ilan Bold" pitchFamily="2" charset="-79"/>
                <a:ea typeface="Calibri" panose="020F0502020204030204" pitchFamily="34" charset="0"/>
                <a:cs typeface="Fedra Sans Bar-ilan Bold" pitchFamily="2" charset="-79"/>
              </a:rPr>
              <a:t>תפ</a:t>
            </a:r>
            <a:r>
              <a:rPr lang="he-IL" sz="1200" b="1" dirty="0">
                <a:solidFill>
                  <a:srgbClr val="83CEE2"/>
                </a:solidFill>
                <a:latin typeface="Fedra Sans Bar-ilan Bold" pitchFamily="2" charset="-79"/>
                <a:ea typeface="Calibri" panose="020F0502020204030204" pitchFamily="34" charset="0"/>
                <a:cs typeface="Fedra Sans Bar-ilan Bold" pitchFamily="2" charset="-79"/>
              </a:rPr>
              <a:t>קיד</a:t>
            </a:r>
            <a:endParaRPr lang="en-IL" sz="1100" b="1" dirty="0">
              <a:solidFill>
                <a:srgbClr val="83CEE2"/>
              </a:solidFill>
              <a:effectLst/>
              <a:latin typeface="Fedra Sans Bar-ilan Bold" pitchFamily="2" charset="-79"/>
              <a:ea typeface="Calibri" panose="020F0502020204030204" pitchFamily="34" charset="0"/>
              <a:cs typeface="Fedra Sans Bar-ilan Bold" pitchFamily="2" charset="-79"/>
            </a:endParaRPr>
          </a:p>
          <a:p>
            <a:pPr marL="14605" algn="r" rtl="1">
              <a:spcBef>
                <a:spcPts val="250"/>
              </a:spcBef>
              <a:spcAft>
                <a:spcPts val="400"/>
              </a:spcAft>
            </a:pPr>
            <a:r>
              <a:rPr lang="he-IL" sz="1100" dirty="0">
                <a:solidFill>
                  <a:srgbClr val="83CEE2"/>
                </a:solidFill>
                <a:effectLst/>
                <a:latin typeface="Fedra Sans Bar-ilan Demi" pitchFamily="2" charset="-79"/>
                <a:ea typeface="Calibri" panose="020F0502020204030204" pitchFamily="34" charset="0"/>
                <a:cs typeface="Fedra Sans Bar-ilan Demi" pitchFamily="2" charset="-79"/>
              </a:rPr>
              <a:t>חברה / ארגון</a:t>
            </a:r>
            <a:endParaRPr lang="en-IL" sz="1100" dirty="0">
              <a:solidFill>
                <a:srgbClr val="83CEE2"/>
              </a:solidFill>
              <a:effectLst/>
              <a:latin typeface="Fedra Sans Bar-ilan Demi" pitchFamily="2" charset="-79"/>
              <a:ea typeface="Calibri" panose="020F0502020204030204" pitchFamily="34" charset="0"/>
              <a:cs typeface="Fedra Sans Bar-ilan Demi" pitchFamily="2" charset="-79"/>
            </a:endParaRPr>
          </a:p>
        </p:txBody>
      </p:sp>
      <p:sp>
        <p:nvSpPr>
          <p:cNvPr id="33" name="Text Box 28">
            <a:extLst>
              <a:ext uri="{FF2B5EF4-FFF2-40B4-BE49-F238E27FC236}">
                <a16:creationId xmlns:a16="http://schemas.microsoft.com/office/drawing/2014/main" id="{E8EB474D-A161-E767-01D7-ED38CF06DD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570" y="6961871"/>
            <a:ext cx="183451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2700">
              <a:lnSpc>
                <a:spcPts val="1245"/>
              </a:lnSpc>
            </a:pPr>
            <a:r>
              <a:rPr lang="en-US" sz="1100" b="1" dirty="0">
                <a:solidFill>
                  <a:srgbClr val="014125"/>
                </a:solidFill>
                <a:effectLst/>
                <a:latin typeface="Fedra Sans Bar-ilan Book" pitchFamily="2" charset="-79"/>
                <a:ea typeface="Aller"/>
                <a:cs typeface="Fedra Sans Bar-ilan Book" pitchFamily="2" charset="-79"/>
              </a:rPr>
              <a:t>2022</a:t>
            </a:r>
            <a:endParaRPr lang="en-IL" sz="1100" dirty="0">
              <a:solidFill>
                <a:srgbClr val="014125"/>
              </a:solidFill>
              <a:effectLst/>
              <a:latin typeface="Fedra Sans Bar-ilan Book" pitchFamily="2" charset="-79"/>
              <a:ea typeface="Calibri" panose="020F0502020204030204" pitchFamily="34" charset="0"/>
              <a:cs typeface="Fedra Sans Bar-ilan Book" pitchFamily="2" charset="-79"/>
            </a:endParaRPr>
          </a:p>
        </p:txBody>
      </p:sp>
      <p:sp>
        <p:nvSpPr>
          <p:cNvPr id="41" name="Text Box 29">
            <a:extLst>
              <a:ext uri="{FF2B5EF4-FFF2-40B4-BE49-F238E27FC236}">
                <a16:creationId xmlns:a16="http://schemas.microsoft.com/office/drawing/2014/main" id="{6DD6C69D-6234-A557-A267-89B38082D0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999" y="8976841"/>
            <a:ext cx="3659373" cy="625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86055" indent="-171450" algn="r" rtl="1">
              <a:lnSpc>
                <a:spcPts val="1080"/>
              </a:lnSpc>
              <a:spcBef>
                <a:spcPts val="38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לורם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איפסום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דולור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סיט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אמט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,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קונסקטורר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אדיפיסינג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אלית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</a:t>
            </a:r>
          </a:p>
          <a:p>
            <a:pPr marL="186055" indent="-171450" algn="r" rtl="1">
              <a:lnSpc>
                <a:spcPts val="1080"/>
              </a:lnSpc>
              <a:spcBef>
                <a:spcPts val="38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נולום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ארווס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סאפיאן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-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פוסיליס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קוויס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,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אקווזמן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קוואזי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במר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מודוף</a:t>
            </a:r>
            <a:endParaRPr lang="he-IL" sz="900" b="0" i="0" dirty="0">
              <a:solidFill>
                <a:srgbClr val="014125"/>
              </a:solidFill>
              <a:effectLst/>
              <a:latin typeface="Fedra Sans Bar-ilan Book" pitchFamily="2" charset="-79"/>
              <a:cs typeface="Fedra Sans Bar-ilan Book" pitchFamily="2" charset="-79"/>
            </a:endParaRPr>
          </a:p>
          <a:p>
            <a:pPr marL="186055" indent="-171450" algn="r" rtl="1">
              <a:lnSpc>
                <a:spcPts val="1080"/>
              </a:lnSpc>
              <a:spcBef>
                <a:spcPts val="38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אודיפו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בלאסטיק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מונופץ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קליר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, בנפת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נפקט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למסון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בלרק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</a:t>
            </a:r>
            <a:endParaRPr lang="en-IL" sz="900" dirty="0">
              <a:solidFill>
                <a:srgbClr val="014125"/>
              </a:solidFill>
              <a:effectLst/>
              <a:latin typeface="Fedra Sans Bar-ilan Book" pitchFamily="2" charset="-79"/>
              <a:ea typeface="Aller Light"/>
              <a:cs typeface="Fedra Sans Bar-ilan Book" pitchFamily="2" charset="-79"/>
            </a:endParaRPr>
          </a:p>
        </p:txBody>
      </p:sp>
      <p:sp>
        <p:nvSpPr>
          <p:cNvPr id="42" name="Text Box 31">
            <a:extLst>
              <a:ext uri="{FF2B5EF4-FFF2-40B4-BE49-F238E27FC236}">
                <a16:creationId xmlns:a16="http://schemas.microsoft.com/office/drawing/2014/main" id="{2FE89B78-07D6-3090-FA6E-B52DC545D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2639" y="2881403"/>
            <a:ext cx="2143808" cy="1245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49530" algn="r" rtl="1"/>
            <a:r>
              <a:rPr lang="he-IL" sz="3600" dirty="0">
                <a:solidFill>
                  <a:srgbClr val="014125"/>
                </a:solidFill>
                <a:effectLst/>
                <a:latin typeface="Fedra Sans Bar-ilan Medium" pitchFamily="2" charset="-79"/>
                <a:ea typeface="Calibri" panose="020F0502020204030204" pitchFamily="34" charset="0"/>
                <a:cs typeface="Fedra Sans Bar-ilan Medium" pitchFamily="2" charset="-79"/>
              </a:rPr>
              <a:t>ישראל</a:t>
            </a:r>
          </a:p>
          <a:p>
            <a:pPr marL="49530" algn="r" rtl="1"/>
            <a:r>
              <a:rPr lang="he-IL" sz="3600" dirty="0">
                <a:solidFill>
                  <a:srgbClr val="014125"/>
                </a:solidFill>
                <a:latin typeface="Fedra Sans Bar-ilan Medium" pitchFamily="2" charset="-79"/>
                <a:ea typeface="Calibri" panose="020F0502020204030204" pitchFamily="34" charset="0"/>
                <a:cs typeface="Fedra Sans Bar-ilan Medium" pitchFamily="2" charset="-79"/>
              </a:rPr>
              <a:t>ישראלי</a:t>
            </a:r>
            <a:endParaRPr lang="en-IL" sz="2800" dirty="0">
              <a:solidFill>
                <a:srgbClr val="014125"/>
              </a:solidFill>
              <a:effectLst/>
              <a:latin typeface="Fedra Sans Bar-ilan Medium" pitchFamily="2" charset="-79"/>
              <a:ea typeface="Calibri" panose="020F0502020204030204" pitchFamily="34" charset="0"/>
              <a:cs typeface="Fedra Sans Bar-ilan Medium" pitchFamily="2" charset="-79"/>
            </a:endParaRPr>
          </a:p>
        </p:txBody>
      </p:sp>
      <p:sp>
        <p:nvSpPr>
          <p:cNvPr id="43" name="Text Box 31">
            <a:extLst>
              <a:ext uri="{FF2B5EF4-FFF2-40B4-BE49-F238E27FC236}">
                <a16:creationId xmlns:a16="http://schemas.microsoft.com/office/drawing/2014/main" id="{B086D6BF-40BD-4D45-AC21-F78A1BCB89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1633" y="4103939"/>
            <a:ext cx="1696185" cy="356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49530" algn="r" rtl="1"/>
            <a:r>
              <a:rPr lang="he-IL" dirty="0">
                <a:solidFill>
                  <a:srgbClr val="F6F8F0"/>
                </a:solidFill>
                <a:effectLst/>
                <a:latin typeface="Fedra Sans Bar-ilan Medium" pitchFamily="2" charset="-79"/>
                <a:ea typeface="Calibri" panose="020F0502020204030204" pitchFamily="34" charset="0"/>
                <a:cs typeface="Fedra Sans Bar-ilan Medium" pitchFamily="2" charset="-79"/>
              </a:rPr>
              <a:t>תפקיד</a:t>
            </a:r>
            <a:endParaRPr lang="en-IL" sz="1400" dirty="0">
              <a:solidFill>
                <a:srgbClr val="F6F8F0"/>
              </a:solidFill>
              <a:effectLst/>
              <a:latin typeface="Fedra Sans Bar-ilan Medium" pitchFamily="2" charset="-79"/>
              <a:ea typeface="Calibri" panose="020F0502020204030204" pitchFamily="34" charset="0"/>
              <a:cs typeface="Fedra Sans Bar-ilan Medium" pitchFamily="2" charset="-79"/>
            </a:endParaRPr>
          </a:p>
        </p:txBody>
      </p:sp>
      <p:sp>
        <p:nvSpPr>
          <p:cNvPr id="44" name="Text Box 31">
            <a:extLst>
              <a:ext uri="{FF2B5EF4-FFF2-40B4-BE49-F238E27FC236}">
                <a16:creationId xmlns:a16="http://schemas.microsoft.com/office/drawing/2014/main" id="{F14B6FE2-A785-E46E-D0C2-5AF04ECA06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4736" y="4831112"/>
            <a:ext cx="1505821" cy="350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49530" algn="r" rtl="1">
              <a:lnSpc>
                <a:spcPts val="1660"/>
              </a:lnSpc>
            </a:pPr>
            <a:r>
              <a:rPr lang="he-IL" sz="1500" dirty="0">
                <a:solidFill>
                  <a:srgbClr val="F6F8F0"/>
                </a:solidFill>
                <a:effectLst/>
                <a:latin typeface="Fedra Sans Bar-ilan Medium" pitchFamily="2" charset="-79"/>
                <a:ea typeface="Calibri" panose="020F0502020204030204" pitchFamily="34" charset="0"/>
                <a:cs typeface="Fedra Sans Bar-ilan Medium" pitchFamily="2" charset="-79"/>
              </a:rPr>
              <a:t>פרטי קשר</a:t>
            </a:r>
            <a:endParaRPr lang="en-IL" sz="1100" dirty="0">
              <a:solidFill>
                <a:srgbClr val="F6F8F0"/>
              </a:solidFill>
              <a:effectLst/>
              <a:latin typeface="Fedra Sans Bar-ilan Medium" pitchFamily="2" charset="-79"/>
              <a:ea typeface="Calibri" panose="020F0502020204030204" pitchFamily="34" charset="0"/>
              <a:cs typeface="Fedra Sans Bar-ilan Medium" pitchFamily="2" charset="-79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B685F08-3341-2E47-1CE6-782EA6CCEA3E}"/>
              </a:ext>
            </a:extLst>
          </p:cNvPr>
          <p:cNvCxnSpPr>
            <a:cxnSpLocks/>
          </p:cNvCxnSpPr>
          <p:nvPr/>
        </p:nvCxnSpPr>
        <p:spPr>
          <a:xfrm>
            <a:off x="4849600" y="4606295"/>
            <a:ext cx="1658218" cy="0"/>
          </a:xfrm>
          <a:prstGeom prst="line">
            <a:avLst/>
          </a:prstGeom>
          <a:ln w="28575">
            <a:solidFill>
              <a:srgbClr val="01412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8C5DCA4-BA3E-D055-C789-E76A8C305A7C}"/>
              </a:ext>
            </a:extLst>
          </p:cNvPr>
          <p:cNvCxnSpPr>
            <a:cxnSpLocks/>
          </p:cNvCxnSpPr>
          <p:nvPr/>
        </p:nvCxnSpPr>
        <p:spPr>
          <a:xfrm>
            <a:off x="4849600" y="6026022"/>
            <a:ext cx="1658218" cy="0"/>
          </a:xfrm>
          <a:prstGeom prst="line">
            <a:avLst/>
          </a:prstGeom>
          <a:ln w="28575">
            <a:solidFill>
              <a:srgbClr val="01412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 Box 31">
            <a:extLst>
              <a:ext uri="{FF2B5EF4-FFF2-40B4-BE49-F238E27FC236}">
                <a16:creationId xmlns:a16="http://schemas.microsoft.com/office/drawing/2014/main" id="{5192F134-62EF-6EAD-54F7-FA7D37438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9725" y="6282838"/>
            <a:ext cx="1505821" cy="350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49530" algn="r" rtl="1">
              <a:lnSpc>
                <a:spcPts val="1660"/>
              </a:lnSpc>
            </a:pPr>
            <a:r>
              <a:rPr lang="he-IL" sz="1500" dirty="0">
                <a:solidFill>
                  <a:srgbClr val="F6F8F0"/>
                </a:solidFill>
                <a:effectLst/>
                <a:latin typeface="Fedra Sans Bar-ilan Medium" pitchFamily="2" charset="-79"/>
                <a:ea typeface="Calibri" panose="020F0502020204030204" pitchFamily="34" charset="0"/>
                <a:cs typeface="Fedra Sans Bar-ilan Medium" pitchFamily="2" charset="-79"/>
              </a:rPr>
              <a:t>שפות</a:t>
            </a:r>
            <a:endParaRPr lang="en-IL" sz="1100" dirty="0">
              <a:solidFill>
                <a:srgbClr val="F6F8F0"/>
              </a:solidFill>
              <a:effectLst/>
              <a:latin typeface="Fedra Sans Bar-ilan Medium" pitchFamily="2" charset="-79"/>
              <a:ea typeface="Calibri" panose="020F0502020204030204" pitchFamily="34" charset="0"/>
              <a:cs typeface="Fedra Sans Bar-ilan Medium" pitchFamily="2" charset="-79"/>
            </a:endParaRPr>
          </a:p>
        </p:txBody>
      </p:sp>
      <p:sp>
        <p:nvSpPr>
          <p:cNvPr id="49" name="Text Box 29">
            <a:extLst>
              <a:ext uri="{FF2B5EF4-FFF2-40B4-BE49-F238E27FC236}">
                <a16:creationId xmlns:a16="http://schemas.microsoft.com/office/drawing/2014/main" id="{4585ADAD-E3E5-AA0D-3501-0AE68E118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992" y="6569992"/>
            <a:ext cx="1090865" cy="495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86055" indent="-171450" algn="r" rtl="1">
              <a:lnSpc>
                <a:spcPts val="1080"/>
              </a:lnSpc>
              <a:spcBef>
                <a:spcPts val="38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e-IL" sz="900" dirty="0">
                <a:solidFill>
                  <a:srgbClr val="F6F8F0"/>
                </a:solidFill>
                <a:latin typeface="Fedra Sans Bar-ilan Book" pitchFamily="2" charset="-79"/>
                <a:ea typeface="Aller Light"/>
                <a:cs typeface="Fedra Sans Bar-ilan Book" pitchFamily="2" charset="-79"/>
              </a:rPr>
              <a:t>עברית</a:t>
            </a:r>
            <a:endParaRPr lang="en-US" sz="900" dirty="0">
              <a:solidFill>
                <a:srgbClr val="F6F8F0"/>
              </a:solidFill>
              <a:latin typeface="Fedra Sans Bar-ilan Book" pitchFamily="2" charset="-79"/>
              <a:ea typeface="Aller Light"/>
              <a:cs typeface="Fedra Sans Bar-ilan Book" pitchFamily="2" charset="-79"/>
            </a:endParaRPr>
          </a:p>
          <a:p>
            <a:pPr marL="186055" indent="-171450" algn="r" rtl="1">
              <a:lnSpc>
                <a:spcPts val="1080"/>
              </a:lnSpc>
              <a:spcBef>
                <a:spcPts val="38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e-IL" sz="900" dirty="0">
                <a:solidFill>
                  <a:srgbClr val="F6F8F0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אנגלית</a:t>
            </a:r>
            <a:endParaRPr lang="en-IL" sz="900" dirty="0">
              <a:solidFill>
                <a:srgbClr val="F6F8F0"/>
              </a:solidFill>
              <a:effectLst/>
              <a:latin typeface="Fedra Sans Bar-ilan Book" pitchFamily="2" charset="-79"/>
              <a:ea typeface="Aller Light"/>
              <a:cs typeface="Fedra Sans Bar-ilan Book" pitchFamily="2" charset="-79"/>
            </a:endParaRPr>
          </a:p>
        </p:txBody>
      </p:sp>
      <p:sp>
        <p:nvSpPr>
          <p:cNvPr id="50" name="Text Box 29">
            <a:extLst>
              <a:ext uri="{FF2B5EF4-FFF2-40B4-BE49-F238E27FC236}">
                <a16:creationId xmlns:a16="http://schemas.microsoft.com/office/drawing/2014/main" id="{05E2E5CE-E408-3A83-0C07-0953FE6BDB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8988" y="5163421"/>
            <a:ext cx="1090865" cy="495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86055" indent="-171450" algn="r" rtl="1">
              <a:lnSpc>
                <a:spcPts val="1080"/>
              </a:lnSpc>
              <a:spcBef>
                <a:spcPts val="38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e-IL" sz="900" dirty="0">
                <a:solidFill>
                  <a:srgbClr val="F6F8F0"/>
                </a:solidFill>
                <a:latin typeface="Fedra Sans Bar-ilan Book" pitchFamily="2" charset="-79"/>
                <a:ea typeface="Aller Light"/>
                <a:cs typeface="Fedra Sans Bar-ilan Book" pitchFamily="2" charset="-79"/>
              </a:rPr>
              <a:t>כתובת</a:t>
            </a:r>
            <a:endParaRPr lang="en-US" sz="900" dirty="0">
              <a:solidFill>
                <a:srgbClr val="F6F8F0"/>
              </a:solidFill>
              <a:latin typeface="Fedra Sans Bar-ilan Book" pitchFamily="2" charset="-79"/>
              <a:ea typeface="Aller Light"/>
              <a:cs typeface="Fedra Sans Bar-ilan Book" pitchFamily="2" charset="-79"/>
            </a:endParaRPr>
          </a:p>
          <a:p>
            <a:pPr marL="186055" indent="-171450" algn="r" rtl="1">
              <a:lnSpc>
                <a:spcPts val="1080"/>
              </a:lnSpc>
              <a:spcBef>
                <a:spcPts val="38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e-IL" sz="900" dirty="0">
                <a:solidFill>
                  <a:srgbClr val="F6F8F0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דואל</a:t>
            </a:r>
            <a:endParaRPr lang="en-US" sz="900" dirty="0">
              <a:solidFill>
                <a:srgbClr val="F6F8F0"/>
              </a:solidFill>
              <a:effectLst/>
              <a:latin typeface="Fedra Sans Bar-ilan Book" pitchFamily="2" charset="-79"/>
              <a:ea typeface="Aller Light"/>
              <a:cs typeface="Fedra Sans Bar-ilan Book" pitchFamily="2" charset="-79"/>
            </a:endParaRPr>
          </a:p>
          <a:p>
            <a:pPr marL="186055" indent="-171450" algn="r" rtl="1">
              <a:lnSpc>
                <a:spcPts val="1080"/>
              </a:lnSpc>
              <a:spcBef>
                <a:spcPts val="38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e-IL" sz="900" dirty="0">
                <a:solidFill>
                  <a:srgbClr val="F6F8F0"/>
                </a:solidFill>
                <a:latin typeface="Fedra Sans Bar-ilan Book" pitchFamily="2" charset="-79"/>
                <a:ea typeface="Aller Light"/>
                <a:cs typeface="Fedra Sans Bar-ilan Book" pitchFamily="2" charset="-79"/>
              </a:rPr>
              <a:t>טלפון</a:t>
            </a:r>
            <a:endParaRPr lang="en-IL" sz="900" dirty="0">
              <a:solidFill>
                <a:srgbClr val="F6F8F0"/>
              </a:solidFill>
              <a:effectLst/>
              <a:latin typeface="Fedra Sans Bar-ilan Book" pitchFamily="2" charset="-79"/>
              <a:ea typeface="Aller Light"/>
              <a:cs typeface="Fedra Sans Bar-ilan Book" pitchFamily="2" charset="-79"/>
            </a:endParaRP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44795D5-6A40-E50E-DA71-A26995362670}"/>
              </a:ext>
            </a:extLst>
          </p:cNvPr>
          <p:cNvCxnSpPr>
            <a:cxnSpLocks/>
          </p:cNvCxnSpPr>
          <p:nvPr/>
        </p:nvCxnSpPr>
        <p:spPr>
          <a:xfrm>
            <a:off x="4830639" y="7234800"/>
            <a:ext cx="1658218" cy="0"/>
          </a:xfrm>
          <a:prstGeom prst="line">
            <a:avLst/>
          </a:prstGeom>
          <a:ln w="28575">
            <a:solidFill>
              <a:srgbClr val="01412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 Box 31">
            <a:extLst>
              <a:ext uri="{FF2B5EF4-FFF2-40B4-BE49-F238E27FC236}">
                <a16:creationId xmlns:a16="http://schemas.microsoft.com/office/drawing/2014/main" id="{931B4B73-5A61-B80C-CADB-F640058DEE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7407" y="7491616"/>
            <a:ext cx="1505821" cy="350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49530" algn="r" rtl="1">
              <a:lnSpc>
                <a:spcPts val="1660"/>
              </a:lnSpc>
            </a:pPr>
            <a:r>
              <a:rPr lang="he-IL" sz="1500" dirty="0">
                <a:solidFill>
                  <a:srgbClr val="F6F8F0"/>
                </a:solidFill>
                <a:effectLst/>
                <a:latin typeface="Fedra Sans Bar-ilan Medium" pitchFamily="2" charset="-79"/>
                <a:ea typeface="Calibri" panose="020F0502020204030204" pitchFamily="34" charset="0"/>
                <a:cs typeface="Fedra Sans Bar-ilan Medium" pitchFamily="2" charset="-79"/>
              </a:rPr>
              <a:t>כישורים</a:t>
            </a:r>
            <a:endParaRPr lang="en-IL" sz="1100" dirty="0">
              <a:solidFill>
                <a:srgbClr val="F6F8F0"/>
              </a:solidFill>
              <a:effectLst/>
              <a:latin typeface="Fedra Sans Bar-ilan Medium" pitchFamily="2" charset="-79"/>
              <a:ea typeface="Calibri" panose="020F0502020204030204" pitchFamily="34" charset="0"/>
              <a:cs typeface="Fedra Sans Bar-ilan Medium" pitchFamily="2" charset="-79"/>
            </a:endParaRPr>
          </a:p>
        </p:txBody>
      </p:sp>
      <p:sp>
        <p:nvSpPr>
          <p:cNvPr id="53" name="Text Box 29">
            <a:extLst>
              <a:ext uri="{FF2B5EF4-FFF2-40B4-BE49-F238E27FC236}">
                <a16:creationId xmlns:a16="http://schemas.microsoft.com/office/drawing/2014/main" id="{63D2A91D-B270-B072-195F-F012445E5C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544" y="7836740"/>
            <a:ext cx="1090865" cy="495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86055" indent="-171450" algn="r" rtl="1">
              <a:lnSpc>
                <a:spcPts val="1080"/>
              </a:lnSpc>
              <a:spcBef>
                <a:spcPts val="38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e-IL" sz="900" dirty="0">
                <a:solidFill>
                  <a:srgbClr val="F6F8F0"/>
                </a:solidFill>
                <a:latin typeface="Fedra Sans Bar-ilan Book" pitchFamily="2" charset="-79"/>
                <a:ea typeface="Aller Light"/>
                <a:cs typeface="Fedra Sans Bar-ilan Book" pitchFamily="2" charset="-79"/>
              </a:rPr>
              <a:t>כישור א׳</a:t>
            </a:r>
          </a:p>
          <a:p>
            <a:pPr marL="186055" indent="-171450" algn="r" rtl="1">
              <a:lnSpc>
                <a:spcPts val="1080"/>
              </a:lnSpc>
              <a:spcBef>
                <a:spcPts val="38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e-IL" sz="900" dirty="0">
                <a:solidFill>
                  <a:srgbClr val="F6F8F0"/>
                </a:solidFill>
                <a:effectLst/>
                <a:latin typeface="Fedra Sans Bar-ilan Book" pitchFamily="2" charset="-79"/>
                <a:ea typeface="Aller Light"/>
                <a:cs typeface="Fedra Sans Bar-ilan Book" pitchFamily="2" charset="-79"/>
              </a:rPr>
              <a:t>כישור ב׳</a:t>
            </a:r>
          </a:p>
          <a:p>
            <a:pPr marL="186055" indent="-171450" algn="r" rtl="1">
              <a:lnSpc>
                <a:spcPts val="1080"/>
              </a:lnSpc>
              <a:spcBef>
                <a:spcPts val="38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e-IL" sz="900" dirty="0">
                <a:solidFill>
                  <a:srgbClr val="F6F8F0"/>
                </a:solidFill>
                <a:latin typeface="Fedra Sans Bar-ilan Book" pitchFamily="2" charset="-79"/>
                <a:ea typeface="Aller Light"/>
                <a:cs typeface="Fedra Sans Bar-ilan Book" pitchFamily="2" charset="-79"/>
              </a:rPr>
              <a:t>כישור ג׳</a:t>
            </a:r>
            <a:endParaRPr lang="en-IL" sz="900" dirty="0">
              <a:solidFill>
                <a:srgbClr val="F6F8F0"/>
              </a:solidFill>
              <a:effectLst/>
              <a:latin typeface="Fedra Sans Bar-ilan Book" pitchFamily="2" charset="-79"/>
              <a:ea typeface="Aller Light"/>
              <a:cs typeface="Fedra Sans Bar-ilan Book" pitchFamily="2" charset="-79"/>
            </a:endParaRP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4DAC23E5-DD53-83DA-0106-20FD0747A7A0}"/>
              </a:ext>
            </a:extLst>
          </p:cNvPr>
          <p:cNvCxnSpPr>
            <a:cxnSpLocks/>
          </p:cNvCxnSpPr>
          <p:nvPr/>
        </p:nvCxnSpPr>
        <p:spPr>
          <a:xfrm>
            <a:off x="4790824" y="8561902"/>
            <a:ext cx="1658218" cy="0"/>
          </a:xfrm>
          <a:prstGeom prst="line">
            <a:avLst/>
          </a:prstGeom>
          <a:ln w="28575">
            <a:solidFill>
              <a:srgbClr val="01412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 Box 31">
            <a:extLst>
              <a:ext uri="{FF2B5EF4-FFF2-40B4-BE49-F238E27FC236}">
                <a16:creationId xmlns:a16="http://schemas.microsoft.com/office/drawing/2014/main" id="{47B0649D-AB44-CCA0-F82B-1B307BE20F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4735" y="8818718"/>
            <a:ext cx="1505821" cy="350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49530" algn="r" rtl="1">
              <a:lnSpc>
                <a:spcPts val="1660"/>
              </a:lnSpc>
            </a:pPr>
            <a:r>
              <a:rPr lang="he-IL" sz="1500" dirty="0">
                <a:solidFill>
                  <a:srgbClr val="F6F8F0"/>
                </a:solidFill>
                <a:effectLst/>
                <a:latin typeface="Fedra Sans Bar-ilan Medium" pitchFamily="2" charset="-79"/>
                <a:ea typeface="Calibri" panose="020F0502020204030204" pitchFamily="34" charset="0"/>
                <a:cs typeface="Fedra Sans Bar-ilan Medium" pitchFamily="2" charset="-79"/>
              </a:rPr>
              <a:t>המלצות</a:t>
            </a:r>
            <a:endParaRPr lang="en-IL" sz="1100" dirty="0">
              <a:solidFill>
                <a:srgbClr val="F6F8F0"/>
              </a:solidFill>
              <a:effectLst/>
              <a:latin typeface="Fedra Sans Bar-ilan Medium" pitchFamily="2" charset="-79"/>
              <a:ea typeface="Calibri" panose="020F0502020204030204" pitchFamily="34" charset="0"/>
              <a:cs typeface="Fedra Sans Bar-ilan Medium" pitchFamily="2" charset="-79"/>
            </a:endParaRPr>
          </a:p>
        </p:txBody>
      </p:sp>
      <p:sp>
        <p:nvSpPr>
          <p:cNvPr id="56" name="Text Box 29">
            <a:extLst>
              <a:ext uri="{FF2B5EF4-FFF2-40B4-BE49-F238E27FC236}">
                <a16:creationId xmlns:a16="http://schemas.microsoft.com/office/drawing/2014/main" id="{A0FF57C4-D0E6-5324-C5AB-6E90D760C7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3957" y="9164382"/>
            <a:ext cx="1753206" cy="350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4605" algn="r" rtl="1">
              <a:lnSpc>
                <a:spcPts val="1080"/>
              </a:lnSpc>
              <a:spcBef>
                <a:spcPts val="385"/>
              </a:spcBef>
              <a:spcAft>
                <a:spcPts val="0"/>
              </a:spcAft>
            </a:pPr>
            <a:r>
              <a:rPr lang="he-IL" sz="900" dirty="0">
                <a:solidFill>
                  <a:srgbClr val="F6F8F0"/>
                </a:solidFill>
                <a:latin typeface="Fedra Sans Bar-ilan Book" pitchFamily="2" charset="-79"/>
                <a:ea typeface="Aller Light"/>
                <a:cs typeface="Fedra Sans Bar-ilan Book" pitchFamily="2" charset="-79"/>
              </a:rPr>
              <a:t>המלצות יישלחו על פי דרישה</a:t>
            </a:r>
            <a:endParaRPr lang="en-IL" sz="900" dirty="0">
              <a:solidFill>
                <a:srgbClr val="F6F8F0"/>
              </a:solidFill>
              <a:effectLst/>
              <a:latin typeface="Fedra Sans Bar-ilan Book" pitchFamily="2" charset="-79"/>
              <a:ea typeface="Aller Light"/>
              <a:cs typeface="Fedra Sans Bar-ilan Book" pitchFamily="2" charset="-79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F6DBFD2-E3A1-FBAD-B324-D2274EACEABE}"/>
              </a:ext>
            </a:extLst>
          </p:cNvPr>
          <p:cNvSpPr/>
          <p:nvPr/>
        </p:nvSpPr>
        <p:spPr>
          <a:xfrm>
            <a:off x="367999" y="424317"/>
            <a:ext cx="3659373" cy="259879"/>
          </a:xfrm>
          <a:prstGeom prst="rect">
            <a:avLst/>
          </a:prstGeom>
          <a:solidFill>
            <a:srgbClr val="0141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0" name="Text Box 31">
            <a:extLst>
              <a:ext uri="{FF2B5EF4-FFF2-40B4-BE49-F238E27FC236}">
                <a16:creationId xmlns:a16="http://schemas.microsoft.com/office/drawing/2014/main" id="{B6BE1413-5321-402A-E3BF-A384621403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734" y="473239"/>
            <a:ext cx="3289600" cy="272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49530" algn="r" rtl="1">
              <a:lnSpc>
                <a:spcPts val="1660"/>
              </a:lnSpc>
            </a:pPr>
            <a:r>
              <a:rPr lang="he-IL" sz="1400" dirty="0">
                <a:solidFill>
                  <a:srgbClr val="F6F8F0"/>
                </a:solidFill>
                <a:effectLst/>
                <a:latin typeface="Fedra Sans Bar-ilan Medium" pitchFamily="2" charset="-79"/>
                <a:ea typeface="Calibri" panose="020F0502020204030204" pitchFamily="34" charset="0"/>
                <a:cs typeface="Fedra Sans Bar-ilan Medium" pitchFamily="2" charset="-79"/>
              </a:rPr>
              <a:t>מטרה</a:t>
            </a:r>
            <a:endParaRPr lang="en-IL" sz="1050" dirty="0">
              <a:solidFill>
                <a:srgbClr val="F6F8F0"/>
              </a:solidFill>
              <a:effectLst/>
              <a:latin typeface="Fedra Sans Bar-ilan Medium" pitchFamily="2" charset="-79"/>
              <a:ea typeface="Calibri" panose="020F0502020204030204" pitchFamily="34" charset="0"/>
              <a:cs typeface="Fedra Sans Bar-ilan Medium" pitchFamily="2" charset="-79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5035D36-8B7D-F8AF-55F9-6FF60EF52C31}"/>
              </a:ext>
            </a:extLst>
          </p:cNvPr>
          <p:cNvSpPr/>
          <p:nvPr/>
        </p:nvSpPr>
        <p:spPr>
          <a:xfrm>
            <a:off x="367999" y="1447515"/>
            <a:ext cx="3659373" cy="259879"/>
          </a:xfrm>
          <a:prstGeom prst="rect">
            <a:avLst/>
          </a:prstGeom>
          <a:solidFill>
            <a:srgbClr val="0141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5" name="Text Box 31">
            <a:extLst>
              <a:ext uri="{FF2B5EF4-FFF2-40B4-BE49-F238E27FC236}">
                <a16:creationId xmlns:a16="http://schemas.microsoft.com/office/drawing/2014/main" id="{B67ABFB5-62F6-E9D9-44B6-94B1EE93F9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681" y="1496437"/>
            <a:ext cx="3289600" cy="272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49530" algn="r" rtl="1">
              <a:lnSpc>
                <a:spcPts val="1660"/>
              </a:lnSpc>
            </a:pPr>
            <a:r>
              <a:rPr lang="he-IL" sz="1400" dirty="0">
                <a:solidFill>
                  <a:srgbClr val="F6F8F0"/>
                </a:solidFill>
                <a:effectLst/>
                <a:latin typeface="Fedra Sans Bar-ilan Medium" pitchFamily="2" charset="-79"/>
                <a:ea typeface="Calibri" panose="020F0502020204030204" pitchFamily="34" charset="0"/>
                <a:cs typeface="Fedra Sans Bar-ilan Medium" pitchFamily="2" charset="-79"/>
              </a:rPr>
              <a:t>ניסיון תעסוקתי</a:t>
            </a:r>
            <a:endParaRPr lang="en-IL" sz="1050" dirty="0">
              <a:solidFill>
                <a:srgbClr val="F6F8F0"/>
              </a:solidFill>
              <a:effectLst/>
              <a:latin typeface="Fedra Sans Bar-ilan Medium" pitchFamily="2" charset="-79"/>
              <a:ea typeface="Calibri" panose="020F0502020204030204" pitchFamily="34" charset="0"/>
              <a:cs typeface="Fedra Sans Bar-ilan Medium" pitchFamily="2" charset="-79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5DE6B3-84F2-0CEF-1D30-0CD540244ED8}"/>
              </a:ext>
            </a:extLst>
          </p:cNvPr>
          <p:cNvSpPr/>
          <p:nvPr/>
        </p:nvSpPr>
        <p:spPr>
          <a:xfrm>
            <a:off x="400620" y="3245224"/>
            <a:ext cx="3659373" cy="259879"/>
          </a:xfrm>
          <a:prstGeom prst="rect">
            <a:avLst/>
          </a:prstGeom>
          <a:solidFill>
            <a:srgbClr val="0141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" name="Text Box 31">
            <a:extLst>
              <a:ext uri="{FF2B5EF4-FFF2-40B4-BE49-F238E27FC236}">
                <a16:creationId xmlns:a16="http://schemas.microsoft.com/office/drawing/2014/main" id="{FC7E38E2-A69C-5B8F-5438-1EFCE95E86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681" y="3294146"/>
            <a:ext cx="3289600" cy="272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49530" algn="r" rtl="1">
              <a:lnSpc>
                <a:spcPts val="1660"/>
              </a:lnSpc>
            </a:pPr>
            <a:r>
              <a:rPr lang="he-IL" sz="1400" dirty="0">
                <a:solidFill>
                  <a:srgbClr val="F6F8F0"/>
                </a:solidFill>
                <a:latin typeface="Fedra Sans Bar-ilan Medium" pitchFamily="2" charset="-79"/>
                <a:ea typeface="Calibri" panose="020F0502020204030204" pitchFamily="34" charset="0"/>
                <a:cs typeface="Fedra Sans Bar-ilan Medium" pitchFamily="2" charset="-79"/>
              </a:rPr>
              <a:t>ניסיון נוסף</a:t>
            </a:r>
            <a:endParaRPr lang="en-IL" sz="1050" dirty="0">
              <a:solidFill>
                <a:srgbClr val="F6F8F0"/>
              </a:solidFill>
              <a:effectLst/>
              <a:latin typeface="Fedra Sans Bar-ilan Medium" pitchFamily="2" charset="-79"/>
              <a:ea typeface="Calibri" panose="020F0502020204030204" pitchFamily="34" charset="0"/>
              <a:cs typeface="Fedra Sans Bar-ilan Medium" pitchFamily="2" charset="-79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8CA124-8006-B078-362E-A5B3D59F1ABB}"/>
              </a:ext>
            </a:extLst>
          </p:cNvPr>
          <p:cNvSpPr/>
          <p:nvPr/>
        </p:nvSpPr>
        <p:spPr>
          <a:xfrm>
            <a:off x="367999" y="6475871"/>
            <a:ext cx="3659373" cy="259879"/>
          </a:xfrm>
          <a:prstGeom prst="rect">
            <a:avLst/>
          </a:prstGeom>
          <a:solidFill>
            <a:srgbClr val="0141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3" name="Text Box 31">
            <a:extLst>
              <a:ext uri="{FF2B5EF4-FFF2-40B4-BE49-F238E27FC236}">
                <a16:creationId xmlns:a16="http://schemas.microsoft.com/office/drawing/2014/main" id="{60C09674-C134-A5B5-DDC8-7E65518CCA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282" y="6524793"/>
            <a:ext cx="3289600" cy="272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49530" algn="r" rtl="1">
              <a:lnSpc>
                <a:spcPts val="1660"/>
              </a:lnSpc>
            </a:pPr>
            <a:r>
              <a:rPr lang="he-IL" sz="1400" dirty="0">
                <a:solidFill>
                  <a:srgbClr val="F6F8F0"/>
                </a:solidFill>
                <a:effectLst/>
                <a:latin typeface="Fedra Sans Bar-ilan Medium" pitchFamily="2" charset="-79"/>
                <a:ea typeface="Calibri" panose="020F0502020204030204" pitchFamily="34" charset="0"/>
                <a:cs typeface="Fedra Sans Bar-ilan Medium" pitchFamily="2" charset="-79"/>
              </a:rPr>
              <a:t>חינוך</a:t>
            </a:r>
            <a:endParaRPr lang="en-IL" sz="1050" dirty="0">
              <a:solidFill>
                <a:srgbClr val="F6F8F0"/>
              </a:solidFill>
              <a:effectLst/>
              <a:latin typeface="Fedra Sans Bar-ilan Medium" pitchFamily="2" charset="-79"/>
              <a:ea typeface="Calibri" panose="020F0502020204030204" pitchFamily="34" charset="0"/>
              <a:cs typeface="Fedra Sans Bar-ilan Medium" pitchFamily="2" charset="-79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2901294-3287-258F-EEC4-60E7A5C4C619}"/>
              </a:ext>
            </a:extLst>
          </p:cNvPr>
          <p:cNvSpPr/>
          <p:nvPr/>
        </p:nvSpPr>
        <p:spPr>
          <a:xfrm>
            <a:off x="400618" y="8593044"/>
            <a:ext cx="3659373" cy="259879"/>
          </a:xfrm>
          <a:prstGeom prst="rect">
            <a:avLst/>
          </a:prstGeom>
          <a:solidFill>
            <a:srgbClr val="0141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6" name="Text Box 31">
            <a:extLst>
              <a:ext uri="{FF2B5EF4-FFF2-40B4-BE49-F238E27FC236}">
                <a16:creationId xmlns:a16="http://schemas.microsoft.com/office/drawing/2014/main" id="{1463CE43-A499-FE0B-B4C2-FD5F2C573B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250" y="8623112"/>
            <a:ext cx="3289600" cy="272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49530" algn="r" rtl="1">
              <a:lnSpc>
                <a:spcPts val="1660"/>
              </a:lnSpc>
            </a:pPr>
            <a:r>
              <a:rPr lang="he-IL" sz="1400" dirty="0">
                <a:solidFill>
                  <a:srgbClr val="F6F8F0"/>
                </a:solidFill>
                <a:latin typeface="Fedra Sans Bar-ilan Medium" pitchFamily="2" charset="-79"/>
                <a:ea typeface="Calibri" panose="020F0502020204030204" pitchFamily="34" charset="0"/>
                <a:cs typeface="Fedra Sans Bar-ilan Medium" pitchFamily="2" charset="-79"/>
              </a:rPr>
              <a:t>שירות צבאי/לאומי</a:t>
            </a:r>
            <a:endParaRPr lang="en-IL" sz="1050" dirty="0">
              <a:solidFill>
                <a:srgbClr val="F6F8F0"/>
              </a:solidFill>
              <a:effectLst/>
              <a:latin typeface="Fedra Sans Bar-ilan Medium" pitchFamily="2" charset="-79"/>
              <a:ea typeface="Calibri" panose="020F0502020204030204" pitchFamily="34" charset="0"/>
              <a:cs typeface="Fedra Sans Bar-ilan Medium" pitchFamily="2" charset="-79"/>
            </a:endParaRPr>
          </a:p>
        </p:txBody>
      </p:sp>
      <p:sp>
        <p:nvSpPr>
          <p:cNvPr id="17" name="Text Box 29">
            <a:extLst>
              <a:ext uri="{FF2B5EF4-FFF2-40B4-BE49-F238E27FC236}">
                <a16:creationId xmlns:a16="http://schemas.microsoft.com/office/drawing/2014/main" id="{2E38B10C-0B79-516C-9D7E-97CA5BD1B8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980" y="5044523"/>
            <a:ext cx="3659373" cy="1353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2700" indent="5715" algn="r" rtl="1">
              <a:lnSpc>
                <a:spcPts val="1345"/>
              </a:lnSpc>
            </a:pPr>
            <a:r>
              <a:rPr lang="he-IL" sz="1200" b="1" dirty="0">
                <a:solidFill>
                  <a:srgbClr val="83CEE2"/>
                </a:solidFill>
                <a:effectLst/>
                <a:latin typeface="Fedra Sans Bar-ilan Bold" pitchFamily="2" charset="-79"/>
                <a:ea typeface="Calibri" panose="020F0502020204030204" pitchFamily="34" charset="0"/>
                <a:cs typeface="Fedra Sans Bar-ilan Bold" pitchFamily="2" charset="-79"/>
              </a:rPr>
              <a:t>תפ</a:t>
            </a:r>
            <a:r>
              <a:rPr lang="he-IL" sz="1200" b="1" dirty="0">
                <a:solidFill>
                  <a:srgbClr val="83CEE2"/>
                </a:solidFill>
                <a:latin typeface="Fedra Sans Bar-ilan Bold" pitchFamily="2" charset="-79"/>
                <a:ea typeface="Calibri" panose="020F0502020204030204" pitchFamily="34" charset="0"/>
                <a:cs typeface="Fedra Sans Bar-ilan Bold" pitchFamily="2" charset="-79"/>
              </a:rPr>
              <a:t>קיד</a:t>
            </a:r>
            <a:endParaRPr lang="en-IL" sz="1100" b="1" dirty="0">
              <a:solidFill>
                <a:srgbClr val="83CEE2"/>
              </a:solidFill>
              <a:effectLst/>
              <a:latin typeface="Fedra Sans Bar-ilan Bold" pitchFamily="2" charset="-79"/>
              <a:ea typeface="Calibri" panose="020F0502020204030204" pitchFamily="34" charset="0"/>
              <a:cs typeface="Fedra Sans Bar-ilan Bold" pitchFamily="2" charset="-79"/>
            </a:endParaRPr>
          </a:p>
          <a:p>
            <a:pPr marL="14605" algn="r" rtl="1">
              <a:spcBef>
                <a:spcPts val="250"/>
              </a:spcBef>
              <a:spcAft>
                <a:spcPts val="400"/>
              </a:spcAft>
            </a:pPr>
            <a:r>
              <a:rPr lang="he-IL" sz="1100" dirty="0">
                <a:solidFill>
                  <a:srgbClr val="83CEE2"/>
                </a:solidFill>
                <a:effectLst/>
                <a:latin typeface="Fedra Sans Bar-ilan Demi" pitchFamily="2" charset="-79"/>
                <a:ea typeface="Calibri" panose="020F0502020204030204" pitchFamily="34" charset="0"/>
                <a:cs typeface="Fedra Sans Bar-ilan Demi" pitchFamily="2" charset="-79"/>
              </a:rPr>
              <a:t>חברה / ארגון</a:t>
            </a:r>
            <a:endParaRPr lang="en-IL" sz="1100" dirty="0">
              <a:solidFill>
                <a:srgbClr val="83CEE2"/>
              </a:solidFill>
              <a:effectLst/>
              <a:latin typeface="Fedra Sans Bar-ilan Demi" pitchFamily="2" charset="-79"/>
              <a:ea typeface="Calibri" panose="020F0502020204030204" pitchFamily="34" charset="0"/>
              <a:cs typeface="Fedra Sans Bar-ilan Demi" pitchFamily="2" charset="-79"/>
            </a:endParaRPr>
          </a:p>
          <a:p>
            <a:pPr marL="14605" algn="r" rtl="1">
              <a:lnSpc>
                <a:spcPts val="1080"/>
              </a:lnSpc>
              <a:spcBef>
                <a:spcPts val="385"/>
              </a:spcBef>
              <a:spcAft>
                <a:spcPts val="0"/>
              </a:spcAft>
            </a:pP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לורם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איפסום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דולור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סיט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אמט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,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קונסקטורר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אדיפיסינג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אלית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נולום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ארווס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סאפיאן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-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פוסיליס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קוויס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,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אקווזמן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קוואזי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במר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מודוף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.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אודיפו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בלאסטיק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מונופץ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קליר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, בנפת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נפקט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למסון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בלרק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-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וענוף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לורם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איפסום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דולור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סיט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אמט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,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סחטיר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בלובק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.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תצטנפל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בלינדו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למרקל אס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לכימפו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,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דול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,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צוט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ומעיוט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-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לפתיעם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ברשג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-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ולתיעם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גדדיש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.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קוויז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דומור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ליאמום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בלינך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 </a:t>
            </a:r>
            <a:r>
              <a:rPr lang="he-IL" sz="900" b="0" i="0" dirty="0" err="1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רוגצה</a:t>
            </a:r>
            <a:r>
              <a:rPr lang="he-IL" sz="900" b="0" i="0" dirty="0">
                <a:solidFill>
                  <a:srgbClr val="014125"/>
                </a:solidFill>
                <a:effectLst/>
                <a:latin typeface="Fedra Sans Bar-ilan Book" pitchFamily="2" charset="-79"/>
                <a:cs typeface="Fedra Sans Bar-ilan Book" pitchFamily="2" charset="-79"/>
              </a:rPr>
              <a:t>. </a:t>
            </a:r>
            <a:endParaRPr lang="en-IL" sz="900" dirty="0">
              <a:solidFill>
                <a:srgbClr val="014125"/>
              </a:solidFill>
              <a:effectLst/>
              <a:latin typeface="Fedra Sans Bar-ilan Book" pitchFamily="2" charset="-79"/>
              <a:ea typeface="Aller Light"/>
              <a:cs typeface="Fedra Sans Bar-ilan Book" pitchFamily="2" charset="-79"/>
            </a:endParaRPr>
          </a:p>
        </p:txBody>
      </p:sp>
      <p:sp>
        <p:nvSpPr>
          <p:cNvPr id="18" name="Text Box 28">
            <a:extLst>
              <a:ext uri="{FF2B5EF4-FFF2-40B4-BE49-F238E27FC236}">
                <a16:creationId xmlns:a16="http://schemas.microsoft.com/office/drawing/2014/main" id="{E73CEC48-E868-30FC-37D2-33D7CE7F1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151" y="5052524"/>
            <a:ext cx="183451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2700">
              <a:lnSpc>
                <a:spcPts val="1245"/>
              </a:lnSpc>
            </a:pPr>
            <a:r>
              <a:rPr lang="he-IL" sz="1100" b="1" dirty="0">
                <a:solidFill>
                  <a:srgbClr val="014125"/>
                </a:solidFill>
                <a:effectLst/>
                <a:latin typeface="Fedra Sans Bar-ilan Book" pitchFamily="2" charset="-79"/>
                <a:ea typeface="Aller"/>
                <a:cs typeface="Fedra Sans Bar-ilan Book" pitchFamily="2" charset="-79"/>
              </a:rPr>
              <a:t>2015</a:t>
            </a:r>
            <a:r>
              <a:rPr lang="en-US" sz="1100" b="1" dirty="0">
                <a:solidFill>
                  <a:srgbClr val="014125"/>
                </a:solidFill>
                <a:effectLst/>
                <a:latin typeface="Fedra Sans Bar-ilan Book" pitchFamily="2" charset="-79"/>
                <a:ea typeface="Aller"/>
                <a:cs typeface="Fedra Sans Bar-ilan Book" pitchFamily="2" charset="-79"/>
              </a:rPr>
              <a:t> – </a:t>
            </a:r>
            <a:r>
              <a:rPr lang="he-IL" sz="1100" b="1" dirty="0">
                <a:solidFill>
                  <a:srgbClr val="014125"/>
                </a:solidFill>
                <a:effectLst/>
                <a:latin typeface="Fedra Sans Bar-ilan Book" pitchFamily="2" charset="-79"/>
                <a:ea typeface="Aller"/>
                <a:cs typeface="Fedra Sans Bar-ilan Book" pitchFamily="2" charset="-79"/>
              </a:rPr>
              <a:t>2018</a:t>
            </a:r>
            <a:endParaRPr lang="en-IL" sz="1100" dirty="0">
              <a:solidFill>
                <a:srgbClr val="014125"/>
              </a:solidFill>
              <a:effectLst/>
              <a:latin typeface="Fedra Sans Bar-ilan Book" pitchFamily="2" charset="-79"/>
              <a:ea typeface="Calibri" panose="020F0502020204030204" pitchFamily="34" charset="0"/>
              <a:cs typeface="Fedra Sans Bar-ilan Book" pitchFamily="2" charset="-79"/>
            </a:endParaRPr>
          </a:p>
        </p:txBody>
      </p:sp>
      <p:sp>
        <p:nvSpPr>
          <p:cNvPr id="19" name="Text Box 29">
            <a:extLst>
              <a:ext uri="{FF2B5EF4-FFF2-40B4-BE49-F238E27FC236}">
                <a16:creationId xmlns:a16="http://schemas.microsoft.com/office/drawing/2014/main" id="{9E398FB8-BD91-282E-F967-482579FCF6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170" y="7466949"/>
            <a:ext cx="3659373" cy="44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2700" indent="5715" algn="r" rtl="1">
              <a:lnSpc>
                <a:spcPts val="1345"/>
              </a:lnSpc>
            </a:pPr>
            <a:r>
              <a:rPr lang="he-IL" sz="1200" b="1" dirty="0">
                <a:solidFill>
                  <a:srgbClr val="83CEE2"/>
                </a:solidFill>
                <a:effectLst/>
                <a:latin typeface="Fedra Sans Bar-ilan Bold" pitchFamily="2" charset="-79"/>
                <a:ea typeface="Calibri" panose="020F0502020204030204" pitchFamily="34" charset="0"/>
                <a:cs typeface="Fedra Sans Bar-ilan Bold" pitchFamily="2" charset="-79"/>
              </a:rPr>
              <a:t>תפ</a:t>
            </a:r>
            <a:r>
              <a:rPr lang="he-IL" sz="1200" b="1" dirty="0">
                <a:solidFill>
                  <a:srgbClr val="83CEE2"/>
                </a:solidFill>
                <a:latin typeface="Fedra Sans Bar-ilan Bold" pitchFamily="2" charset="-79"/>
                <a:ea typeface="Calibri" panose="020F0502020204030204" pitchFamily="34" charset="0"/>
                <a:cs typeface="Fedra Sans Bar-ilan Bold" pitchFamily="2" charset="-79"/>
              </a:rPr>
              <a:t>קיד</a:t>
            </a:r>
            <a:endParaRPr lang="en-IL" sz="1100" b="1" dirty="0">
              <a:solidFill>
                <a:srgbClr val="83CEE2"/>
              </a:solidFill>
              <a:effectLst/>
              <a:latin typeface="Fedra Sans Bar-ilan Bold" pitchFamily="2" charset="-79"/>
              <a:ea typeface="Calibri" panose="020F0502020204030204" pitchFamily="34" charset="0"/>
              <a:cs typeface="Fedra Sans Bar-ilan Bold" pitchFamily="2" charset="-79"/>
            </a:endParaRPr>
          </a:p>
          <a:p>
            <a:pPr marL="14605" algn="r" rtl="1">
              <a:spcBef>
                <a:spcPts val="250"/>
              </a:spcBef>
              <a:spcAft>
                <a:spcPts val="400"/>
              </a:spcAft>
            </a:pPr>
            <a:r>
              <a:rPr lang="he-IL" sz="1100" dirty="0">
                <a:solidFill>
                  <a:srgbClr val="83CEE2"/>
                </a:solidFill>
                <a:effectLst/>
                <a:latin typeface="Fedra Sans Bar-ilan Demi" pitchFamily="2" charset="-79"/>
                <a:ea typeface="Calibri" panose="020F0502020204030204" pitchFamily="34" charset="0"/>
                <a:cs typeface="Fedra Sans Bar-ilan Demi" pitchFamily="2" charset="-79"/>
              </a:rPr>
              <a:t>חברה / ארגון</a:t>
            </a:r>
            <a:endParaRPr lang="en-IL" sz="1100" dirty="0">
              <a:solidFill>
                <a:srgbClr val="83CEE2"/>
              </a:solidFill>
              <a:effectLst/>
              <a:latin typeface="Fedra Sans Bar-ilan Demi" pitchFamily="2" charset="-79"/>
              <a:ea typeface="Calibri" panose="020F0502020204030204" pitchFamily="34" charset="0"/>
              <a:cs typeface="Fedra Sans Bar-ilan Demi" pitchFamily="2" charset="-79"/>
            </a:endParaRPr>
          </a:p>
        </p:txBody>
      </p:sp>
      <p:sp>
        <p:nvSpPr>
          <p:cNvPr id="20" name="Text Box 28">
            <a:extLst>
              <a:ext uri="{FF2B5EF4-FFF2-40B4-BE49-F238E27FC236}">
                <a16:creationId xmlns:a16="http://schemas.microsoft.com/office/drawing/2014/main" id="{735E9F54-D1D0-2FE7-8D3A-B3D0C83333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740" y="7513676"/>
            <a:ext cx="183451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2700">
              <a:lnSpc>
                <a:spcPts val="1245"/>
              </a:lnSpc>
            </a:pPr>
            <a:r>
              <a:rPr lang="en-US" sz="1100" b="1" dirty="0">
                <a:solidFill>
                  <a:srgbClr val="014125"/>
                </a:solidFill>
                <a:effectLst/>
                <a:latin typeface="Fedra Sans Bar-ilan Book" pitchFamily="2" charset="-79"/>
                <a:ea typeface="Aller"/>
                <a:cs typeface="Fedra Sans Bar-ilan Book" pitchFamily="2" charset="-79"/>
              </a:rPr>
              <a:t>2022</a:t>
            </a:r>
            <a:endParaRPr lang="en-IL" sz="1100" dirty="0">
              <a:solidFill>
                <a:srgbClr val="014125"/>
              </a:solidFill>
              <a:effectLst/>
              <a:latin typeface="Fedra Sans Bar-ilan Book" pitchFamily="2" charset="-79"/>
              <a:ea typeface="Calibri" panose="020F0502020204030204" pitchFamily="34" charset="0"/>
              <a:cs typeface="Fedra Sans Bar-ilan Book" pitchFamily="2" charset="-79"/>
            </a:endParaRPr>
          </a:p>
        </p:txBody>
      </p:sp>
      <p:sp>
        <p:nvSpPr>
          <p:cNvPr id="23" name="Text Box 29">
            <a:extLst>
              <a:ext uri="{FF2B5EF4-FFF2-40B4-BE49-F238E27FC236}">
                <a16:creationId xmlns:a16="http://schemas.microsoft.com/office/drawing/2014/main" id="{E25B5491-5971-CB8F-8E75-1EDBF4ED0D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541" y="8003789"/>
            <a:ext cx="3659373" cy="44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2700" indent="5715" algn="r" rtl="1">
              <a:lnSpc>
                <a:spcPts val="1345"/>
              </a:lnSpc>
            </a:pPr>
            <a:r>
              <a:rPr lang="he-IL" sz="1200" b="1" dirty="0">
                <a:solidFill>
                  <a:srgbClr val="83CEE2"/>
                </a:solidFill>
                <a:effectLst/>
                <a:latin typeface="Fedra Sans Bar-ilan Bold" pitchFamily="2" charset="-79"/>
                <a:ea typeface="Calibri" panose="020F0502020204030204" pitchFamily="34" charset="0"/>
                <a:cs typeface="Fedra Sans Bar-ilan Bold" pitchFamily="2" charset="-79"/>
              </a:rPr>
              <a:t>תפ</a:t>
            </a:r>
            <a:r>
              <a:rPr lang="he-IL" sz="1200" b="1" dirty="0">
                <a:solidFill>
                  <a:srgbClr val="83CEE2"/>
                </a:solidFill>
                <a:latin typeface="Fedra Sans Bar-ilan Bold" pitchFamily="2" charset="-79"/>
                <a:ea typeface="Calibri" panose="020F0502020204030204" pitchFamily="34" charset="0"/>
                <a:cs typeface="Fedra Sans Bar-ilan Bold" pitchFamily="2" charset="-79"/>
              </a:rPr>
              <a:t>קיד</a:t>
            </a:r>
            <a:endParaRPr lang="en-IL" sz="1100" b="1" dirty="0">
              <a:solidFill>
                <a:srgbClr val="83CEE2"/>
              </a:solidFill>
              <a:effectLst/>
              <a:latin typeface="Fedra Sans Bar-ilan Bold" pitchFamily="2" charset="-79"/>
              <a:ea typeface="Calibri" panose="020F0502020204030204" pitchFamily="34" charset="0"/>
              <a:cs typeface="Fedra Sans Bar-ilan Bold" pitchFamily="2" charset="-79"/>
            </a:endParaRPr>
          </a:p>
          <a:p>
            <a:pPr marL="14605" algn="r" rtl="1">
              <a:spcBef>
                <a:spcPts val="250"/>
              </a:spcBef>
              <a:spcAft>
                <a:spcPts val="400"/>
              </a:spcAft>
            </a:pPr>
            <a:r>
              <a:rPr lang="he-IL" sz="1100" dirty="0">
                <a:solidFill>
                  <a:srgbClr val="83CEE2"/>
                </a:solidFill>
                <a:effectLst/>
                <a:latin typeface="Fedra Sans Bar-ilan Demi" pitchFamily="2" charset="-79"/>
                <a:ea typeface="Calibri" panose="020F0502020204030204" pitchFamily="34" charset="0"/>
                <a:cs typeface="Fedra Sans Bar-ilan Demi" pitchFamily="2" charset="-79"/>
              </a:rPr>
              <a:t>חברה / ארגון</a:t>
            </a:r>
            <a:endParaRPr lang="en-IL" sz="1100" dirty="0">
              <a:solidFill>
                <a:srgbClr val="83CEE2"/>
              </a:solidFill>
              <a:effectLst/>
              <a:latin typeface="Fedra Sans Bar-ilan Demi" pitchFamily="2" charset="-79"/>
              <a:ea typeface="Calibri" panose="020F0502020204030204" pitchFamily="34" charset="0"/>
              <a:cs typeface="Fedra Sans Bar-ilan Demi" pitchFamily="2" charset="-79"/>
            </a:endParaRPr>
          </a:p>
        </p:txBody>
      </p:sp>
      <p:sp>
        <p:nvSpPr>
          <p:cNvPr id="24" name="Text Box 28">
            <a:extLst>
              <a:ext uri="{FF2B5EF4-FFF2-40B4-BE49-F238E27FC236}">
                <a16:creationId xmlns:a16="http://schemas.microsoft.com/office/drawing/2014/main" id="{4A880169-8C8B-8BAF-5F63-382176D279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111" y="8050516"/>
            <a:ext cx="183451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2700">
              <a:lnSpc>
                <a:spcPts val="1245"/>
              </a:lnSpc>
            </a:pPr>
            <a:r>
              <a:rPr lang="en-US" sz="1100" b="1" dirty="0">
                <a:solidFill>
                  <a:srgbClr val="014125"/>
                </a:solidFill>
                <a:effectLst/>
                <a:latin typeface="Fedra Sans Bar-ilan Book" pitchFamily="2" charset="-79"/>
                <a:ea typeface="Aller"/>
                <a:cs typeface="Fedra Sans Bar-ilan Book" pitchFamily="2" charset="-79"/>
              </a:rPr>
              <a:t>2022</a:t>
            </a:r>
            <a:endParaRPr lang="en-IL" sz="1100" dirty="0">
              <a:solidFill>
                <a:srgbClr val="014125"/>
              </a:solidFill>
              <a:effectLst/>
              <a:latin typeface="Fedra Sans Bar-ilan Book" pitchFamily="2" charset="-79"/>
              <a:ea typeface="Calibri" panose="020F0502020204030204" pitchFamily="34" charset="0"/>
              <a:cs typeface="Fedra Sans Bar-ilan Book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520425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546</TotalTime>
  <Words>1296</Words>
  <Application>Microsoft Macintosh PowerPoint</Application>
  <PresentationFormat>A4 Paper (210x297 mm)</PresentationFormat>
  <Paragraphs>188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Fedra Sans Bar-ilan Book</vt:lpstr>
      <vt:lpstr>Arial</vt:lpstr>
      <vt:lpstr>Fedra Sans Bar-ilan Demi</vt:lpstr>
      <vt:lpstr>Calibri Light</vt:lpstr>
      <vt:lpstr>Fedra Sans Bar-ilan Medium</vt:lpstr>
      <vt:lpstr>Calibri</vt:lpstr>
      <vt:lpstr>Fedra Sans Bar-ilan Bold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Linoy Gal</dc:creator>
  <cp:lastModifiedBy>Linoy Gal</cp:lastModifiedBy>
  <cp:revision>16</cp:revision>
  <dcterms:created xsi:type="dcterms:W3CDTF">2024-03-10T19:55:42Z</dcterms:created>
  <dcterms:modified xsi:type="dcterms:W3CDTF">2024-03-11T22:52:35Z</dcterms:modified>
</cp:coreProperties>
</file>